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3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805" r:id="rId11"/>
    <p:sldMasterId id="2147483823" r:id="rId12"/>
  </p:sldMasterIdLst>
  <p:notesMasterIdLst>
    <p:notesMasterId r:id="rId14"/>
  </p:notesMasterIdLst>
  <p:handoutMasterIdLst>
    <p:handoutMasterId r:id="rId15"/>
  </p:handoutMasterIdLst>
  <p:sldIdLst>
    <p:sldId id="314" r:id="rId13"/>
  </p:sldIdLst>
  <p:sldSz cx="9144000" cy="6858000" type="letter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1pPr>
    <a:lvl2pPr marL="321407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2pPr>
    <a:lvl3pPr marL="642816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3pPr>
    <a:lvl4pPr marL="964224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4pPr>
    <a:lvl5pPr marL="1285631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5pPr>
    <a:lvl6pPr marL="1607041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6pPr>
    <a:lvl7pPr marL="1928447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7pPr>
    <a:lvl8pPr marL="2249856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8pPr>
    <a:lvl9pPr marL="2571264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FFFF99"/>
    <a:srgbClr val="CC99FF"/>
    <a:srgbClr val="4343AA"/>
    <a:srgbClr val="006600"/>
    <a:srgbClr val="FFCCCC"/>
    <a:srgbClr val="24323C"/>
    <a:srgbClr val="19197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1539" autoAdjust="0"/>
  </p:normalViewPr>
  <p:slideViewPr>
    <p:cSldViewPr>
      <p:cViewPr varScale="1">
        <p:scale>
          <a:sx n="66" d="100"/>
          <a:sy n="66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ckett, Stephen (Steve) (CIV)" userId="680f7bf9-3800-44ce-a86e-ef7d247526d6" providerId="ADAL" clId="{A400C9BC-D8A6-4E68-A9D7-CCBBA210C880}"/>
    <pc:docChg chg="modSld">
      <pc:chgData name="Tackett, Stephen (Steve) (CIV)" userId="680f7bf9-3800-44ce-a86e-ef7d247526d6" providerId="ADAL" clId="{A400C9BC-D8A6-4E68-A9D7-CCBBA210C880}" dt="2024-01-23T04:39:58.415" v="0" actId="6549"/>
      <pc:docMkLst>
        <pc:docMk/>
      </pc:docMkLst>
      <pc:sldChg chg="modSp mod">
        <pc:chgData name="Tackett, Stephen (Steve) (CIV)" userId="680f7bf9-3800-44ce-a86e-ef7d247526d6" providerId="ADAL" clId="{A400C9BC-D8A6-4E68-A9D7-CCBBA210C880}" dt="2024-01-23T04:39:58.415" v="0" actId="6549"/>
        <pc:sldMkLst>
          <pc:docMk/>
          <pc:sldMk cId="1143379605" sldId="314"/>
        </pc:sldMkLst>
        <pc:spChg chg="mod">
          <ac:chgData name="Tackett, Stephen (Steve) (CIV)" userId="680f7bf9-3800-44ce-a86e-ef7d247526d6" providerId="ADAL" clId="{A400C9BC-D8A6-4E68-A9D7-CCBBA210C880}" dt="2024-01-23T04:39:58.415" v="0" actId="6549"/>
          <ac:spMkLst>
            <pc:docMk/>
            <pc:sldMk cId="1143379605" sldId="314"/>
            <ac:spMk id="6" creationId="{00000000-0000-0000-0000-000000000000}"/>
          </ac:spMkLst>
        </pc:spChg>
      </pc:sldChg>
    </pc:docChg>
  </pc:docChgLst>
  <pc:docChgLst>
    <pc:chgData name="Tackett, Stephen (Steve) (CIV)" userId="680f7bf9-3800-44ce-a86e-ef7d247526d6" providerId="ADAL" clId="{F33A1D7E-5AD8-4063-85BC-6C73AC648B5D}"/>
    <pc:docChg chg="delSld modSld">
      <pc:chgData name="Tackett, Stephen (Steve) (CIV)" userId="680f7bf9-3800-44ce-a86e-ef7d247526d6" providerId="ADAL" clId="{F33A1D7E-5AD8-4063-85BC-6C73AC648B5D}" dt="2024-01-02T23:39:53.337" v="8" actId="20577"/>
      <pc:docMkLst>
        <pc:docMk/>
      </pc:docMkLst>
      <pc:sldChg chg="del">
        <pc:chgData name="Tackett, Stephen (Steve) (CIV)" userId="680f7bf9-3800-44ce-a86e-ef7d247526d6" providerId="ADAL" clId="{F33A1D7E-5AD8-4063-85BC-6C73AC648B5D}" dt="2024-01-02T23:39:45.060" v="0" actId="47"/>
        <pc:sldMkLst>
          <pc:docMk/>
          <pc:sldMk cId="1950970790" sldId="313"/>
        </pc:sldMkLst>
      </pc:sldChg>
      <pc:sldChg chg="modSp mod">
        <pc:chgData name="Tackett, Stephen (Steve) (CIV)" userId="680f7bf9-3800-44ce-a86e-ef7d247526d6" providerId="ADAL" clId="{F33A1D7E-5AD8-4063-85BC-6C73AC648B5D}" dt="2024-01-02T23:39:53.337" v="8" actId="20577"/>
        <pc:sldMkLst>
          <pc:docMk/>
          <pc:sldMk cId="1143379605" sldId="314"/>
        </pc:sldMkLst>
        <pc:spChg chg="mod">
          <ac:chgData name="Tackett, Stephen (Steve) (CIV)" userId="680f7bf9-3800-44ce-a86e-ef7d247526d6" providerId="ADAL" clId="{F33A1D7E-5AD8-4063-85BC-6C73AC648B5D}" dt="2024-01-02T23:39:53.337" v="8" actId="20577"/>
          <ac:spMkLst>
            <pc:docMk/>
            <pc:sldMk cId="1143379605" sldId="314"/>
            <ac:spMk id="6" creationId="{00000000-0000-0000-0000-000000000000}"/>
          </ac:spMkLst>
        </pc:spChg>
      </pc:sldChg>
    </pc:docChg>
  </pc:docChgLst>
  <pc:docChgLst>
    <pc:chgData name="Tackett, Stephen (Steve) (CIV)" userId="680f7bf9-3800-44ce-a86e-ef7d247526d6" providerId="ADAL" clId="{42C1930D-6F63-45A2-9B88-CDB2D7016342}"/>
    <pc:docChg chg="custSel modSld">
      <pc:chgData name="Tackett, Stephen (Steve) (CIV)" userId="680f7bf9-3800-44ce-a86e-ef7d247526d6" providerId="ADAL" clId="{42C1930D-6F63-45A2-9B88-CDB2D7016342}" dt="2023-11-09T01:26:36.643" v="19" actId="9405"/>
      <pc:docMkLst>
        <pc:docMk/>
      </pc:docMkLst>
      <pc:sldChg chg="addSp modSp mod">
        <pc:chgData name="Tackett, Stephen (Steve) (CIV)" userId="680f7bf9-3800-44ce-a86e-ef7d247526d6" providerId="ADAL" clId="{42C1930D-6F63-45A2-9B88-CDB2D7016342}" dt="2023-11-09T01:26:36.643" v="19" actId="9405"/>
        <pc:sldMkLst>
          <pc:docMk/>
          <pc:sldMk cId="1950970790" sldId="313"/>
        </pc:sldMkLst>
        <pc:spChg chg="mod">
          <ac:chgData name="Tackett, Stephen (Steve) (CIV)" userId="680f7bf9-3800-44ce-a86e-ef7d247526d6" providerId="ADAL" clId="{42C1930D-6F63-45A2-9B88-CDB2D7016342}" dt="2023-11-09T01:04:52.744" v="15" actId="6549"/>
          <ac:spMkLst>
            <pc:docMk/>
            <pc:sldMk cId="1950970790" sldId="313"/>
            <ac:spMk id="6" creationId="{00000000-0000-0000-0000-000000000000}"/>
          </ac:spMkLst>
        </pc:spChg>
        <pc:graphicFrameChg chg="mod modGraphic">
          <ac:chgData name="Tackett, Stephen (Steve) (CIV)" userId="680f7bf9-3800-44ce-a86e-ef7d247526d6" providerId="ADAL" clId="{42C1930D-6F63-45A2-9B88-CDB2D7016342}" dt="2023-11-09T01:04:06.142" v="2"/>
          <ac:graphicFrameMkLst>
            <pc:docMk/>
            <pc:sldMk cId="1950970790" sldId="313"/>
            <ac:graphicFrameMk id="4" creationId="{00000000-0000-0000-0000-000000000000}"/>
          </ac:graphicFrameMkLst>
        </pc:graphicFrameChg>
        <pc:inkChg chg="add">
          <ac:chgData name="Tackett, Stephen (Steve) (CIV)" userId="680f7bf9-3800-44ce-a86e-ef7d247526d6" providerId="ADAL" clId="{42C1930D-6F63-45A2-9B88-CDB2D7016342}" dt="2023-11-09T01:26:22.147" v="16" actId="9405"/>
          <ac:inkMkLst>
            <pc:docMk/>
            <pc:sldMk cId="1950970790" sldId="313"/>
            <ac:inkMk id="3" creationId="{CCFC07D7-FCBB-0264-20AA-E09C4EC43082}"/>
          </ac:inkMkLst>
        </pc:inkChg>
        <pc:inkChg chg="add">
          <ac:chgData name="Tackett, Stephen (Steve) (CIV)" userId="680f7bf9-3800-44ce-a86e-ef7d247526d6" providerId="ADAL" clId="{42C1930D-6F63-45A2-9B88-CDB2D7016342}" dt="2023-11-09T01:26:26.352" v="17" actId="9405"/>
          <ac:inkMkLst>
            <pc:docMk/>
            <pc:sldMk cId="1950970790" sldId="313"/>
            <ac:inkMk id="5" creationId="{02D3EFD4-767A-F3F9-9FDA-82262F666B6C}"/>
          </ac:inkMkLst>
        </pc:inkChg>
        <pc:inkChg chg="add">
          <ac:chgData name="Tackett, Stephen (Steve) (CIV)" userId="680f7bf9-3800-44ce-a86e-ef7d247526d6" providerId="ADAL" clId="{42C1930D-6F63-45A2-9B88-CDB2D7016342}" dt="2023-11-09T01:26:31.162" v="18" actId="9405"/>
          <ac:inkMkLst>
            <pc:docMk/>
            <pc:sldMk cId="1950970790" sldId="313"/>
            <ac:inkMk id="7" creationId="{ED4A236C-918C-9EDE-EB2C-27610286EF27}"/>
          </ac:inkMkLst>
        </pc:inkChg>
        <pc:inkChg chg="add">
          <ac:chgData name="Tackett, Stephen (Steve) (CIV)" userId="680f7bf9-3800-44ce-a86e-ef7d247526d6" providerId="ADAL" clId="{42C1930D-6F63-45A2-9B88-CDB2D7016342}" dt="2023-11-09T01:26:36.643" v="19" actId="9405"/>
          <ac:inkMkLst>
            <pc:docMk/>
            <pc:sldMk cId="1950970790" sldId="313"/>
            <ac:inkMk id="8" creationId="{B275176C-68E5-BB97-A84D-83CB6BC0DA38}"/>
          </ac:inkMkLst>
        </pc:inkChg>
      </pc:sldChg>
    </pc:docChg>
  </pc:docChgLst>
  <pc:docChgLst>
    <pc:chgData name="Tackett, Stephen (Steve) (CIV)" userId="680f7bf9-3800-44ce-a86e-ef7d247526d6" providerId="ADAL" clId="{6407BE57-E426-4D5A-B9EC-DC22E0B1818A}"/>
    <pc:docChg chg="undo custSel addSld modSld">
      <pc:chgData name="Tackett, Stephen (Steve) (CIV)" userId="680f7bf9-3800-44ce-a86e-ef7d247526d6" providerId="ADAL" clId="{6407BE57-E426-4D5A-B9EC-DC22E0B1818A}" dt="2023-12-20T02:38:39.630" v="61" actId="478"/>
      <pc:docMkLst>
        <pc:docMk/>
      </pc:docMkLst>
      <pc:sldChg chg="addSp delSp modSp add mod">
        <pc:chgData name="Tackett, Stephen (Steve) (CIV)" userId="680f7bf9-3800-44ce-a86e-ef7d247526d6" providerId="ADAL" clId="{6407BE57-E426-4D5A-B9EC-DC22E0B1818A}" dt="2023-12-20T02:38:39.630" v="61" actId="478"/>
        <pc:sldMkLst>
          <pc:docMk/>
          <pc:sldMk cId="1143379605" sldId="314"/>
        </pc:sldMkLst>
        <pc:spChg chg="mod">
          <ac:chgData name="Tackett, Stephen (Steve) (CIV)" userId="680f7bf9-3800-44ce-a86e-ef7d247526d6" providerId="ADAL" clId="{6407BE57-E426-4D5A-B9EC-DC22E0B1818A}" dt="2023-12-20T02:33:51.445" v="28" actId="20577"/>
          <ac:spMkLst>
            <pc:docMk/>
            <pc:sldMk cId="1143379605" sldId="314"/>
            <ac:spMk id="6" creationId="{00000000-0000-0000-0000-000000000000}"/>
          </ac:spMkLst>
        </pc:spChg>
        <pc:graphicFrameChg chg="mod modGraphic">
          <ac:chgData name="Tackett, Stephen (Steve) (CIV)" userId="680f7bf9-3800-44ce-a86e-ef7d247526d6" providerId="ADAL" clId="{6407BE57-E426-4D5A-B9EC-DC22E0B1818A}" dt="2023-12-20T02:37:56.275" v="60" actId="20577"/>
          <ac:graphicFrameMkLst>
            <pc:docMk/>
            <pc:sldMk cId="1143379605" sldId="314"/>
            <ac:graphicFrameMk id="4" creationId="{00000000-0000-0000-0000-000000000000}"/>
          </ac:graphicFrameMkLst>
        </pc:graphicFrameChg>
        <pc:picChg chg="add del">
          <ac:chgData name="Tackett, Stephen (Steve) (CIV)" userId="680f7bf9-3800-44ce-a86e-ef7d247526d6" providerId="ADAL" clId="{6407BE57-E426-4D5A-B9EC-DC22E0B1818A}" dt="2023-12-20T02:38:39.630" v="61" actId="478"/>
          <ac:picMkLst>
            <pc:docMk/>
            <pc:sldMk cId="1143379605" sldId="314"/>
            <ac:picMk id="11" creationId="{22453C4B-94F9-80AD-A69C-07AD8A4174B4}"/>
          </ac:picMkLst>
        </pc:picChg>
        <pc:inkChg chg="del">
          <ac:chgData name="Tackett, Stephen (Steve) (CIV)" userId="680f7bf9-3800-44ce-a86e-ef7d247526d6" providerId="ADAL" clId="{6407BE57-E426-4D5A-B9EC-DC22E0B1818A}" dt="2023-12-20T02:34:02.917" v="31" actId="478"/>
          <ac:inkMkLst>
            <pc:docMk/>
            <pc:sldMk cId="1143379605" sldId="314"/>
            <ac:inkMk id="3" creationId="{CCFC07D7-FCBB-0264-20AA-E09C4EC43082}"/>
          </ac:inkMkLst>
        </pc:inkChg>
        <pc:inkChg chg="del">
          <ac:chgData name="Tackett, Stephen (Steve) (CIV)" userId="680f7bf9-3800-44ce-a86e-ef7d247526d6" providerId="ADAL" clId="{6407BE57-E426-4D5A-B9EC-DC22E0B1818A}" dt="2023-12-20T02:33:55.970" v="29" actId="478"/>
          <ac:inkMkLst>
            <pc:docMk/>
            <pc:sldMk cId="1143379605" sldId="314"/>
            <ac:inkMk id="5" creationId="{02D3EFD4-767A-F3F9-9FDA-82262F666B6C}"/>
          </ac:inkMkLst>
        </pc:inkChg>
        <pc:inkChg chg="del">
          <ac:chgData name="Tackett, Stephen (Steve) (CIV)" userId="680f7bf9-3800-44ce-a86e-ef7d247526d6" providerId="ADAL" clId="{6407BE57-E426-4D5A-B9EC-DC22E0B1818A}" dt="2023-12-20T02:34:00.011" v="30" actId="478"/>
          <ac:inkMkLst>
            <pc:docMk/>
            <pc:sldMk cId="1143379605" sldId="314"/>
            <ac:inkMk id="7" creationId="{ED4A236C-918C-9EDE-EB2C-27610286EF27}"/>
          </ac:inkMkLst>
        </pc:inkChg>
        <pc:inkChg chg="del">
          <ac:chgData name="Tackett, Stephen (Steve) (CIV)" userId="680f7bf9-3800-44ce-a86e-ef7d247526d6" providerId="ADAL" clId="{6407BE57-E426-4D5A-B9EC-DC22E0B1818A}" dt="2023-12-20T02:34:05.538" v="32" actId="478"/>
          <ac:inkMkLst>
            <pc:docMk/>
            <pc:sldMk cId="1143379605" sldId="314"/>
            <ac:inkMk id="8" creationId="{B275176C-68E5-BB97-A84D-83CB6BC0DA38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4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/>
          <a:lstStyle>
            <a:lvl1pPr algn="r">
              <a:defRPr sz="1200"/>
            </a:lvl1pPr>
          </a:lstStyle>
          <a:p>
            <a:fld id="{4BFED37B-34CE-4A17-9B5B-A8A98026D662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888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1888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 anchor="b"/>
          <a:lstStyle>
            <a:lvl1pPr algn="r">
              <a:defRPr sz="1200"/>
            </a:lvl1pPr>
          </a:lstStyle>
          <a:p>
            <a:fld id="{DAA0FF75-E0B8-4FCE-B4BE-F4E30D4E0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5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02310" y="4421824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4" tIns="47001" rIns="94004" bIns="47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233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1pPr>
    <a:lvl2pPr marL="321407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2pPr>
    <a:lvl3pPr marL="642816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3pPr>
    <a:lvl4pPr marL="964224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4pPr>
    <a:lvl5pPr marL="1285631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5pPr>
    <a:lvl6pPr marL="1607041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447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49856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264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7860">
              <a:defRPr/>
            </a:pPr>
            <a:endParaRPr 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72" tIns="46385" rIns="92772" bIns="46385"/>
          <a:lstStyle>
            <a:lvl1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3777" indent="-289914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9656" indent="-231931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23518" indent="-231931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87380" indent="-231931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51242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15105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78966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42829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AF37A72F-7A04-9B4F-8FAB-0542257961ED}" type="slidenum">
              <a:rPr lang="en-US" sz="1200">
                <a:solidFill>
                  <a:prstClr val="black"/>
                </a:solidFill>
                <a:latin typeface="Times New Roman" charset="0"/>
              </a:rPr>
              <a:pPr eaLnBrk="1" hangingPunct="1"/>
              <a:t>1</a:t>
            </a:fld>
            <a:endParaRPr lang="en-US" sz="1200" dirty="0">
              <a:solidFill>
                <a:prstClr val="black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8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336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0320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945" y="178594"/>
            <a:ext cx="1625203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6337" y="178594"/>
            <a:ext cx="4768453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282667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>
            <a:lvl2pPr>
              <a:spcBef>
                <a:spcPts val="1800"/>
              </a:spcBef>
              <a:defRPr sz="2400"/>
            </a:lvl2pPr>
            <a:lvl3pPr>
              <a:spcBef>
                <a:spcPts val="1200"/>
              </a:spcBef>
              <a:defRPr sz="2200"/>
            </a:lvl3pPr>
            <a:lvl4pPr>
              <a:spcBef>
                <a:spcPts val="1200"/>
              </a:spcBef>
              <a:defRPr sz="20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603735" y="910828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endParaRPr lang="en-U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38701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71880" y="243840"/>
            <a:ext cx="6979920" cy="609600"/>
          </a:xfrm>
          <a:prstGeom prst="rect">
            <a:avLst/>
          </a:prstGeom>
        </p:spPr>
        <p:txBody>
          <a:bodyPr/>
          <a:lstStyle>
            <a:lvl1pPr marL="0" algn="r" rtl="0" eaLnBrk="0" fontAlgn="base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defRPr sz="38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321407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642816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964224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285631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76881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72872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68910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3360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29718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94854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906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9620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83834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291924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20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3981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4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11762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8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9365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95125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11049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653258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403404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>
            <a:lvl2pPr>
              <a:spcBef>
                <a:spcPts val="1800"/>
              </a:spcBef>
              <a:defRPr sz="2400"/>
            </a:lvl2pPr>
            <a:lvl3pPr>
              <a:spcBef>
                <a:spcPts val="1200"/>
              </a:spcBef>
              <a:defRPr sz="2200"/>
            </a:lvl3pPr>
            <a:lvl4pPr>
              <a:spcBef>
                <a:spcPts val="1200"/>
              </a:spcBef>
              <a:defRPr sz="20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603735" y="910828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endParaRPr lang="en-U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120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71880" y="243840"/>
            <a:ext cx="6979920" cy="609600"/>
          </a:xfrm>
          <a:prstGeom prst="rect">
            <a:avLst/>
          </a:prstGeom>
        </p:spPr>
        <p:txBody>
          <a:bodyPr/>
          <a:lstStyle>
            <a:lvl1pPr marL="0" algn="r" rtl="0" eaLnBrk="0" fontAlgn="base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defRPr sz="38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321407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642816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964224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285631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41707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5447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65926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75618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88468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32232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906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dirty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54003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410943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4418791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20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66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4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4910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8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057954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3159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629573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16250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669852"/>
            <a:ext cx="3625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669852"/>
            <a:ext cx="3625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4970" y="1669852"/>
            <a:ext cx="1339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1578" y="1669852"/>
            <a:ext cx="1339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50"/>
            <a:ext cx="2057176" cy="45251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6064374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8"/>
            <a:ext cx="2057176" cy="47305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6064374" cy="473050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7542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7542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7059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7059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544712"/>
            <a:ext cx="3625453" cy="5750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544712"/>
            <a:ext cx="3625453" cy="5750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602084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60208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922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1906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3531" y="178594"/>
            <a:ext cx="1625203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923" y="178594"/>
            <a:ext cx="4768453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669852"/>
            <a:ext cx="3545086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6339" y="178594"/>
            <a:ext cx="650081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6339" y="1669852"/>
            <a:ext cx="650081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med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1"/>
            <a:ext cx="9144000" cy="892969"/>
          </a:xfrm>
          <a:prstGeom prst="rect">
            <a:avLst/>
          </a:prstGeom>
          <a:solidFill>
            <a:srgbClr val="24323C"/>
          </a:solidFill>
          <a:ln w="317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sym typeface="Cochin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581" y="89298"/>
            <a:ext cx="923107" cy="66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3" descr="SSAG_Logo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13" y="0"/>
            <a:ext cx="971387" cy="8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0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ransition spd="med">
    <p:fade/>
  </p:transition>
  <p:hf hdr="0" ftr="0" dt="0"/>
  <p:txStyles>
    <p:titleStyle>
      <a:lvl1pPr marL="0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0" i="0">
          <a:solidFill>
            <a:schemeClr val="bg1"/>
          </a:solidFill>
          <a:effectLst/>
          <a:latin typeface="Helvetica Neue UltraLight"/>
          <a:ea typeface="+mj-ea"/>
          <a:cs typeface="Helvetica Neue UltraLight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6983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8231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9479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40727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71975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41165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62572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83979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005388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1"/>
            <a:ext cx="9144000" cy="892969"/>
          </a:xfrm>
          <a:prstGeom prst="rect">
            <a:avLst/>
          </a:prstGeom>
          <a:solidFill>
            <a:srgbClr val="24323C"/>
          </a:solidFill>
          <a:ln w="317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sym typeface="Cochin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581" y="89298"/>
            <a:ext cx="923107" cy="66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3" descr="SSAG_Logo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13" y="0"/>
            <a:ext cx="971387" cy="8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0" y="64886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00738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ransition spd="med">
    <p:fade/>
  </p:transition>
  <p:hf hdr="0" ftr="0" dt="0"/>
  <p:txStyles>
    <p:titleStyle>
      <a:lvl1pPr marL="0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0" i="0">
          <a:solidFill>
            <a:schemeClr val="bg1"/>
          </a:solidFill>
          <a:effectLst/>
          <a:latin typeface="Helvetica Neue UltraLight"/>
          <a:ea typeface="+mj-ea"/>
          <a:cs typeface="Helvetica Neue UltraLight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6983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8231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9479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40727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71975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41165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62572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83979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005388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1669852"/>
            <a:ext cx="735806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72" y="1669852"/>
            <a:ext cx="278606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919883"/>
            <a:ext cx="7358063" cy="30093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669852"/>
            <a:ext cx="3545086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4848820"/>
            <a:ext cx="7358063" cy="1482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75422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>
                <a:sym typeface="Copperplate" charset="0"/>
              </a:rPr>
              <a:t>Second level</a:t>
            </a:r>
          </a:p>
          <a:p>
            <a:pPr lvl="2"/>
            <a:r>
              <a:rPr lang="en-US">
                <a:sym typeface="Copperplate" charset="0"/>
              </a:rPr>
              <a:t>Third level</a:t>
            </a:r>
          </a:p>
          <a:p>
            <a:pPr lvl="3"/>
            <a:r>
              <a:rPr lang="en-US">
                <a:sym typeface="Copperplate" charset="0"/>
              </a:rPr>
              <a:t>Fourth level</a:t>
            </a:r>
          </a:p>
          <a:p>
            <a:pPr lvl="4"/>
            <a:r>
              <a:rPr 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544712"/>
            <a:ext cx="7358063" cy="5750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7925" y="178594"/>
            <a:ext cx="650081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925" y="1669852"/>
            <a:ext cx="650081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med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95400" y="0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sz="2800">
                <a:solidFill>
                  <a:srgbClr val="FFFFFF"/>
                </a:solidFill>
                <a:latin typeface="Arial Narrow" pitchFamily="34" charset="0"/>
              </a:rPr>
              <a:t>Space </a:t>
            </a:r>
            <a:r>
              <a:rPr lang="en-US" sz="2800" dirty="0">
                <a:solidFill>
                  <a:srgbClr val="FFFFFF"/>
                </a:solidFill>
                <a:latin typeface="Arial Narrow" pitchFamily="34" charset="0"/>
              </a:rPr>
              <a:t>Systems Operations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Arial Narrow" pitchFamily="34" charset="0"/>
              </a:rPr>
              <a:t>Navy 21 month + refresher </a:t>
            </a:r>
            <a:r>
              <a:rPr lang="en-US" sz="1200" dirty="0">
                <a:solidFill>
                  <a:srgbClr val="FFFFFF"/>
                </a:solidFill>
                <a:latin typeface="Arial Narrow" pitchFamily="34" charset="0"/>
              </a:rPr>
              <a:t>(Dec 2023)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934200" y="1001828"/>
            <a:ext cx="2209800" cy="249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Summer Entry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Includes: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SECNAV Guest Lectures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cs typeface="Arial" charset="0"/>
              </a:rPr>
              <a:t> SS4000 Lectures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6206 P-Code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Degree: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MS-Space Systems Ops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Academic Associate: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Mr. Steve Tackett </a:t>
            </a:r>
            <a:endParaRPr lang="en-US" sz="1200" b="1" dirty="0">
              <a:solidFill>
                <a:srgbClr val="000000"/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11669-53A3-4D3B-AA10-27E454C5A62D}" type="slidenum">
              <a:rPr lang="en-US" smtClean="0">
                <a:solidFill>
                  <a:srgbClr val="000000"/>
                </a:solidFill>
                <a:sym typeface="Cochin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000000"/>
              </a:solidFill>
              <a:sym typeface="Cochin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192727" y="5279587"/>
          <a:ext cx="1285875" cy="1096888"/>
        </p:xfrm>
        <a:graphic>
          <a:graphicData uri="http://schemas.openxmlformats.org/drawingml/2006/table">
            <a:tbl>
              <a:tblPr/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Preparatory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Required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Elective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JPME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627460"/>
              </p:ext>
            </p:extLst>
          </p:nvPr>
        </p:nvGraphicFramePr>
        <p:xfrm>
          <a:off x="228600" y="910829"/>
          <a:ext cx="6985584" cy="562523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674">
                  <a:extLst>
                    <a:ext uri="{9D8B030D-6E8A-4147-A177-3AD203B41FA5}">
                      <a16:colId xmlns:a16="http://schemas.microsoft.com/office/drawing/2014/main" val="507077751"/>
                    </a:ext>
                  </a:extLst>
                </a:gridCol>
              </a:tblGrid>
              <a:tr h="765571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0S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PH1121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Mechanics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MA1113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Single </a:t>
                      </a:r>
                      <a:r>
                        <a:rPr lang="en-US" sz="800" b="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Var</a:t>
                      </a: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 </a:t>
                      </a:r>
                      <a:r>
                        <a:rPr lang="en-US" sz="800" b="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Calc</a:t>
                      </a: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MA1114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Calc II + Matrix Algebra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NW3230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Strategy &amp; War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993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1F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SS1100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Programming for Space Applications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SS3011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Technologies &amp; Applications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MN3301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4-0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Acquisition of Defense Systems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PH1322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Electromagnetism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615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2W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SS3610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Space Communications Systems</a:t>
                      </a: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MS PGothic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PH3052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Remote Sensing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SS3400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Orbital Mechanics, Launch and Space Operations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NS4677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&amp; International Security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21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3S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SS3600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Modeling &amp; Simulation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SS3041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Space Systems &amp; Ops 1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SS3051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Military Applications of DoD &amp; Commercial Space Systems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SS3613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MILSATCOM Systems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SS1810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Thesis Prep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122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4S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AE4830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S/C Systems I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(AE4860)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elective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PH2514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Environment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SS3001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Military Applications of Space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SS1810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Thesis Prep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82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5F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AE4831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S/C Systems 2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SS4051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Military Space Systems/Arch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NW3285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NSDM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149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6W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SS0810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Thesis Research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Elective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NW3275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JMO Part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665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7S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SS4055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Space Operations for the Warfighter</a:t>
                      </a: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IW3101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Military Ops in the Information Env.</a:t>
                      </a: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NW3276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JMO Part 2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37960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Alternate R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R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Alternate 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Alternate L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L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Alternate 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nps_powerpoint_V2</Template>
  <TotalTime>29977</TotalTime>
  <Pages>0</Pages>
  <Words>209</Words>
  <Characters>0</Characters>
  <Application>Microsoft Office PowerPoint</Application>
  <PresentationFormat>Letter Paper (8.5x11 in)</PresentationFormat>
  <Lines>0</Lines>
  <Paragraphs>99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</vt:i4>
      </vt:variant>
    </vt:vector>
  </HeadingPairs>
  <TitlesOfParts>
    <vt:vector size="19" baseType="lpstr">
      <vt:lpstr>Arial</vt:lpstr>
      <vt:lpstr>Arial Narrow</vt:lpstr>
      <vt:lpstr>Cochin</vt:lpstr>
      <vt:lpstr>Copperplate</vt:lpstr>
      <vt:lpstr>Helvetica Neue UltraLight</vt:lpstr>
      <vt:lpstr>Times New Roman</vt:lpstr>
      <vt:lpstr>Title &amp; Bullets - Left</vt:lpstr>
      <vt:lpstr>Title &amp; Bullets - 2 Column</vt:lpstr>
      <vt:lpstr>Title &amp; Bullets - Right</vt:lpstr>
      <vt:lpstr>Title - Center</vt:lpstr>
      <vt:lpstr>Title, Bullets &amp; Photo</vt:lpstr>
      <vt:lpstr>Photo - Horizontal</vt:lpstr>
      <vt:lpstr>Photo - Vertical</vt:lpstr>
      <vt:lpstr>Bullets</vt:lpstr>
      <vt:lpstr>Title &amp; Bullets - Alternate L</vt:lpstr>
      <vt:lpstr>Title &amp; Bullets - Alternate R</vt:lpstr>
      <vt:lpstr>1_Title - Top</vt:lpstr>
      <vt:lpstr>2_Title - Top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Bob</dc:creator>
  <cp:lastModifiedBy>Tackett, Stephen (Steve) (CIV)</cp:lastModifiedBy>
  <cp:revision>412</cp:revision>
  <cp:lastPrinted>2023-11-09T01:04:38Z</cp:lastPrinted>
  <dcterms:created xsi:type="dcterms:W3CDTF">2011-10-13T20:48:28Z</dcterms:created>
  <dcterms:modified xsi:type="dcterms:W3CDTF">2024-01-23T04:40:00Z</dcterms:modified>
</cp:coreProperties>
</file>