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99" r:id="rId5"/>
    <p:sldId id="289" r:id="rId6"/>
    <p:sldId id="297" r:id="rId7"/>
    <p:sldId id="298" r:id="rId8"/>
    <p:sldId id="307" r:id="rId9"/>
    <p:sldId id="301" r:id="rId10"/>
    <p:sldId id="305" r:id="rId11"/>
    <p:sldId id="295" r:id="rId12"/>
    <p:sldId id="308" r:id="rId13"/>
    <p:sldId id="256" r:id="rId14"/>
    <p:sldId id="257" r:id="rId15"/>
    <p:sldId id="262" r:id="rId16"/>
    <p:sldId id="263" r:id="rId17"/>
    <p:sldId id="258" r:id="rId18"/>
    <p:sldId id="259" r:id="rId19"/>
    <p:sldId id="260" r:id="rId20"/>
    <p:sldId id="261" r:id="rId21"/>
    <p:sldId id="264" r:id="rId22"/>
    <p:sldId id="304" r:id="rId23"/>
    <p:sldId id="303" r:id="rId24"/>
    <p:sldId id="306" r:id="rId25"/>
    <p:sldId id="300" r:id="rId26"/>
    <p:sldId id="296"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394AB-B52A-4401-AF83-FAD07A94D118}" v="9" dt="2023-02-03T18:37:07.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10" autoAdjust="0"/>
  </p:normalViewPr>
  <p:slideViewPr>
    <p:cSldViewPr snapToGrid="0">
      <p:cViewPr varScale="1">
        <p:scale>
          <a:sx n="77" d="100"/>
          <a:sy n="77" d="100"/>
        </p:scale>
        <p:origin x="9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ey, Hampton (LT)" userId="c2153d02-43ec-42e8-87d0-093c1cc766a2" providerId="ADAL" clId="{A11394AB-B52A-4401-AF83-FAD07A94D118}"/>
    <pc:docChg chg="undo custSel addSld modSld sldOrd">
      <pc:chgData name="Bailey, Hampton (LT)" userId="c2153d02-43ec-42e8-87d0-093c1cc766a2" providerId="ADAL" clId="{A11394AB-B52A-4401-AF83-FAD07A94D118}" dt="2023-02-03T18:37:07.045" v="41" actId="478"/>
      <pc:docMkLst>
        <pc:docMk/>
      </pc:docMkLst>
      <pc:sldChg chg="modSp add mod">
        <pc:chgData name="Bailey, Hampton (LT)" userId="c2153d02-43ec-42e8-87d0-093c1cc766a2" providerId="ADAL" clId="{A11394AB-B52A-4401-AF83-FAD07A94D118}" dt="2023-02-03T18:36:44.211" v="23" actId="1076"/>
        <pc:sldMkLst>
          <pc:docMk/>
          <pc:sldMk cId="1487845191" sldId="256"/>
        </pc:sldMkLst>
        <pc:picChg chg="mod">
          <ac:chgData name="Bailey, Hampton (LT)" userId="c2153d02-43ec-42e8-87d0-093c1cc766a2" providerId="ADAL" clId="{A11394AB-B52A-4401-AF83-FAD07A94D118}" dt="2023-02-03T18:36:44.211" v="23" actId="1076"/>
          <ac:picMkLst>
            <pc:docMk/>
            <pc:sldMk cId="1487845191" sldId="256"/>
            <ac:picMk id="5" creationId="{68AA16A4-AB1E-4616-B05D-863AD23D29C9}"/>
          </ac:picMkLst>
        </pc:picChg>
      </pc:sldChg>
      <pc:sldChg chg="add">
        <pc:chgData name="Bailey, Hampton (LT)" userId="c2153d02-43ec-42e8-87d0-093c1cc766a2" providerId="ADAL" clId="{A11394AB-B52A-4401-AF83-FAD07A94D118}" dt="2023-02-03T18:36:36.042" v="22"/>
        <pc:sldMkLst>
          <pc:docMk/>
          <pc:sldMk cId="2341901036" sldId="257"/>
        </pc:sldMkLst>
      </pc:sldChg>
      <pc:sldChg chg="add">
        <pc:chgData name="Bailey, Hampton (LT)" userId="c2153d02-43ec-42e8-87d0-093c1cc766a2" providerId="ADAL" clId="{A11394AB-B52A-4401-AF83-FAD07A94D118}" dt="2023-02-03T18:36:36.042" v="22"/>
        <pc:sldMkLst>
          <pc:docMk/>
          <pc:sldMk cId="3704412071" sldId="258"/>
        </pc:sldMkLst>
      </pc:sldChg>
      <pc:sldChg chg="add">
        <pc:chgData name="Bailey, Hampton (LT)" userId="c2153d02-43ec-42e8-87d0-093c1cc766a2" providerId="ADAL" clId="{A11394AB-B52A-4401-AF83-FAD07A94D118}" dt="2023-02-03T18:36:36.042" v="22"/>
        <pc:sldMkLst>
          <pc:docMk/>
          <pc:sldMk cId="2101233150" sldId="259"/>
        </pc:sldMkLst>
      </pc:sldChg>
      <pc:sldChg chg="add">
        <pc:chgData name="Bailey, Hampton (LT)" userId="c2153d02-43ec-42e8-87d0-093c1cc766a2" providerId="ADAL" clId="{A11394AB-B52A-4401-AF83-FAD07A94D118}" dt="2023-02-03T18:36:36.042" v="22"/>
        <pc:sldMkLst>
          <pc:docMk/>
          <pc:sldMk cId="1689972167" sldId="260"/>
        </pc:sldMkLst>
      </pc:sldChg>
      <pc:sldChg chg="add">
        <pc:chgData name="Bailey, Hampton (LT)" userId="c2153d02-43ec-42e8-87d0-093c1cc766a2" providerId="ADAL" clId="{A11394AB-B52A-4401-AF83-FAD07A94D118}" dt="2023-02-03T18:36:36.042" v="22"/>
        <pc:sldMkLst>
          <pc:docMk/>
          <pc:sldMk cId="4438805" sldId="261"/>
        </pc:sldMkLst>
      </pc:sldChg>
      <pc:sldChg chg="add">
        <pc:chgData name="Bailey, Hampton (LT)" userId="c2153d02-43ec-42e8-87d0-093c1cc766a2" providerId="ADAL" clId="{A11394AB-B52A-4401-AF83-FAD07A94D118}" dt="2023-02-03T18:36:36.042" v="22"/>
        <pc:sldMkLst>
          <pc:docMk/>
          <pc:sldMk cId="1264835547" sldId="262"/>
        </pc:sldMkLst>
      </pc:sldChg>
      <pc:sldChg chg="add">
        <pc:chgData name="Bailey, Hampton (LT)" userId="c2153d02-43ec-42e8-87d0-093c1cc766a2" providerId="ADAL" clId="{A11394AB-B52A-4401-AF83-FAD07A94D118}" dt="2023-02-03T18:36:36.042" v="22"/>
        <pc:sldMkLst>
          <pc:docMk/>
          <pc:sldMk cId="2072952846" sldId="263"/>
        </pc:sldMkLst>
      </pc:sldChg>
      <pc:sldChg chg="add">
        <pc:chgData name="Bailey, Hampton (LT)" userId="c2153d02-43ec-42e8-87d0-093c1cc766a2" providerId="ADAL" clId="{A11394AB-B52A-4401-AF83-FAD07A94D118}" dt="2023-02-03T18:36:36.042" v="22"/>
        <pc:sldMkLst>
          <pc:docMk/>
          <pc:sldMk cId="3861436359" sldId="264"/>
        </pc:sldMkLst>
      </pc:sldChg>
      <pc:sldChg chg="modSp mod">
        <pc:chgData name="Bailey, Hampton (LT)" userId="c2153d02-43ec-42e8-87d0-093c1cc766a2" providerId="ADAL" clId="{A11394AB-B52A-4401-AF83-FAD07A94D118}" dt="2023-02-03T18:35:13.824" v="21" actId="115"/>
        <pc:sldMkLst>
          <pc:docMk/>
          <pc:sldMk cId="3278851249" sldId="296"/>
        </pc:sldMkLst>
        <pc:spChg chg="mod">
          <ac:chgData name="Bailey, Hampton (LT)" userId="c2153d02-43ec-42e8-87d0-093c1cc766a2" providerId="ADAL" clId="{A11394AB-B52A-4401-AF83-FAD07A94D118}" dt="2023-02-03T18:35:10.721" v="20" actId="2711"/>
          <ac:spMkLst>
            <pc:docMk/>
            <pc:sldMk cId="3278851249" sldId="296"/>
            <ac:spMk id="2" creationId="{00000000-0000-0000-0000-000000000000}"/>
          </ac:spMkLst>
        </pc:spChg>
        <pc:spChg chg="mod">
          <ac:chgData name="Bailey, Hampton (LT)" userId="c2153d02-43ec-42e8-87d0-093c1cc766a2" providerId="ADAL" clId="{A11394AB-B52A-4401-AF83-FAD07A94D118}" dt="2023-02-03T18:35:13.824" v="21" actId="115"/>
          <ac:spMkLst>
            <pc:docMk/>
            <pc:sldMk cId="3278851249" sldId="296"/>
            <ac:spMk id="4" creationId="{00000000-0000-0000-0000-000000000000}"/>
          </ac:spMkLst>
        </pc:spChg>
        <pc:picChg chg="mod">
          <ac:chgData name="Bailey, Hampton (LT)" userId="c2153d02-43ec-42e8-87d0-093c1cc766a2" providerId="ADAL" clId="{A11394AB-B52A-4401-AF83-FAD07A94D118}" dt="2023-02-03T18:35:10.721" v="20" actId="2711"/>
          <ac:picMkLst>
            <pc:docMk/>
            <pc:sldMk cId="3278851249" sldId="296"/>
            <ac:picMk id="4098" creationId="{00000000-0000-0000-0000-000000000000}"/>
          </ac:picMkLst>
        </pc:picChg>
      </pc:sldChg>
      <pc:sldChg chg="modSp mod">
        <pc:chgData name="Bailey, Hampton (LT)" userId="c2153d02-43ec-42e8-87d0-093c1cc766a2" providerId="ADAL" clId="{A11394AB-B52A-4401-AF83-FAD07A94D118}" dt="2023-02-03T18:34:56.356" v="19" actId="115"/>
        <pc:sldMkLst>
          <pc:docMk/>
          <pc:sldMk cId="3161009593" sldId="300"/>
        </pc:sldMkLst>
        <pc:spChg chg="mod">
          <ac:chgData name="Bailey, Hampton (LT)" userId="c2153d02-43ec-42e8-87d0-093c1cc766a2" providerId="ADAL" clId="{A11394AB-B52A-4401-AF83-FAD07A94D118}" dt="2023-02-03T18:34:56.356" v="19" actId="115"/>
          <ac:spMkLst>
            <pc:docMk/>
            <pc:sldMk cId="3161009593" sldId="300"/>
            <ac:spMk id="2" creationId="{00000000-0000-0000-0000-000000000000}"/>
          </ac:spMkLst>
        </pc:spChg>
        <pc:spChg chg="mod">
          <ac:chgData name="Bailey, Hampton (LT)" userId="c2153d02-43ec-42e8-87d0-093c1cc766a2" providerId="ADAL" clId="{A11394AB-B52A-4401-AF83-FAD07A94D118}" dt="2023-02-03T18:34:51.415" v="18" actId="255"/>
          <ac:spMkLst>
            <pc:docMk/>
            <pc:sldMk cId="3161009593" sldId="300"/>
            <ac:spMk id="3" creationId="{00000000-0000-0000-0000-000000000000}"/>
          </ac:spMkLst>
        </pc:spChg>
        <pc:spChg chg="mod">
          <ac:chgData name="Bailey, Hampton (LT)" userId="c2153d02-43ec-42e8-87d0-093c1cc766a2" providerId="ADAL" clId="{A11394AB-B52A-4401-AF83-FAD07A94D118}" dt="2023-02-03T18:34:34.830" v="14" actId="2711"/>
          <ac:spMkLst>
            <pc:docMk/>
            <pc:sldMk cId="3161009593" sldId="300"/>
            <ac:spMk id="4" creationId="{00000000-0000-0000-0000-000000000000}"/>
          </ac:spMkLst>
        </pc:spChg>
      </pc:sldChg>
      <pc:sldChg chg="modSp">
        <pc:chgData name="Bailey, Hampton (LT)" userId="c2153d02-43ec-42e8-87d0-093c1cc766a2" providerId="ADAL" clId="{A11394AB-B52A-4401-AF83-FAD07A94D118}" dt="2023-02-03T18:34:01.585" v="7" actId="2711"/>
        <pc:sldMkLst>
          <pc:docMk/>
          <pc:sldMk cId="454190661" sldId="303"/>
        </pc:sldMkLst>
        <pc:spChg chg="mod">
          <ac:chgData name="Bailey, Hampton (LT)" userId="c2153d02-43ec-42e8-87d0-093c1cc766a2" providerId="ADAL" clId="{A11394AB-B52A-4401-AF83-FAD07A94D118}" dt="2023-02-03T18:34:01.585" v="7" actId="2711"/>
          <ac:spMkLst>
            <pc:docMk/>
            <pc:sldMk cId="454190661" sldId="303"/>
            <ac:spMk id="2" creationId="{00000000-0000-0000-0000-000000000000}"/>
          </ac:spMkLst>
        </pc:spChg>
        <pc:spChg chg="mod">
          <ac:chgData name="Bailey, Hampton (LT)" userId="c2153d02-43ec-42e8-87d0-093c1cc766a2" providerId="ADAL" clId="{A11394AB-B52A-4401-AF83-FAD07A94D118}" dt="2023-02-03T18:34:01.585" v="7" actId="2711"/>
          <ac:spMkLst>
            <pc:docMk/>
            <pc:sldMk cId="454190661" sldId="303"/>
            <ac:spMk id="7" creationId="{00000000-0000-0000-0000-000000000000}"/>
          </ac:spMkLst>
        </pc:spChg>
        <pc:spChg chg="mod">
          <ac:chgData name="Bailey, Hampton (LT)" userId="c2153d02-43ec-42e8-87d0-093c1cc766a2" providerId="ADAL" clId="{A11394AB-B52A-4401-AF83-FAD07A94D118}" dt="2023-02-03T18:34:01.585" v="7" actId="2711"/>
          <ac:spMkLst>
            <pc:docMk/>
            <pc:sldMk cId="454190661" sldId="303"/>
            <ac:spMk id="8" creationId="{00000000-0000-0000-0000-000000000000}"/>
          </ac:spMkLst>
        </pc:spChg>
        <pc:spChg chg="mod">
          <ac:chgData name="Bailey, Hampton (LT)" userId="c2153d02-43ec-42e8-87d0-093c1cc766a2" providerId="ADAL" clId="{A11394AB-B52A-4401-AF83-FAD07A94D118}" dt="2023-02-03T18:34:01.585" v="7" actId="2711"/>
          <ac:spMkLst>
            <pc:docMk/>
            <pc:sldMk cId="454190661" sldId="303"/>
            <ac:spMk id="9" creationId="{00000000-0000-0000-0000-000000000000}"/>
          </ac:spMkLst>
        </pc:spChg>
      </pc:sldChg>
      <pc:sldChg chg="modSp">
        <pc:chgData name="Bailey, Hampton (LT)" userId="c2153d02-43ec-42e8-87d0-093c1cc766a2" providerId="ADAL" clId="{A11394AB-B52A-4401-AF83-FAD07A94D118}" dt="2023-02-03T18:33:53.148" v="6" actId="2711"/>
        <pc:sldMkLst>
          <pc:docMk/>
          <pc:sldMk cId="1910796441" sldId="304"/>
        </pc:sldMkLst>
        <pc:spChg chg="mod">
          <ac:chgData name="Bailey, Hampton (LT)" userId="c2153d02-43ec-42e8-87d0-093c1cc766a2" providerId="ADAL" clId="{A11394AB-B52A-4401-AF83-FAD07A94D118}" dt="2023-02-03T18:33:53.148" v="6" actId="2711"/>
          <ac:spMkLst>
            <pc:docMk/>
            <pc:sldMk cId="1910796441" sldId="304"/>
            <ac:spMk id="2" creationId="{00000000-0000-0000-0000-000000000000}"/>
          </ac:spMkLst>
        </pc:spChg>
        <pc:spChg chg="mod">
          <ac:chgData name="Bailey, Hampton (LT)" userId="c2153d02-43ec-42e8-87d0-093c1cc766a2" providerId="ADAL" clId="{A11394AB-B52A-4401-AF83-FAD07A94D118}" dt="2023-02-03T18:33:53.148" v="6" actId="2711"/>
          <ac:spMkLst>
            <pc:docMk/>
            <pc:sldMk cId="1910796441" sldId="304"/>
            <ac:spMk id="3" creationId="{00000000-0000-0000-0000-000000000000}"/>
          </ac:spMkLst>
        </pc:spChg>
        <pc:picChg chg="mod">
          <ac:chgData name="Bailey, Hampton (LT)" userId="c2153d02-43ec-42e8-87d0-093c1cc766a2" providerId="ADAL" clId="{A11394AB-B52A-4401-AF83-FAD07A94D118}" dt="2023-02-03T18:33:53.148" v="6" actId="2711"/>
          <ac:picMkLst>
            <pc:docMk/>
            <pc:sldMk cId="1910796441" sldId="304"/>
            <ac:picMk id="4" creationId="{00000000-0000-0000-0000-000000000000}"/>
          </ac:picMkLst>
        </pc:picChg>
      </pc:sldChg>
      <pc:sldChg chg="modSp mod">
        <pc:chgData name="Bailey, Hampton (LT)" userId="c2153d02-43ec-42e8-87d0-093c1cc766a2" providerId="ADAL" clId="{A11394AB-B52A-4401-AF83-FAD07A94D118}" dt="2023-02-03T18:34:25.668" v="13" actId="2711"/>
        <pc:sldMkLst>
          <pc:docMk/>
          <pc:sldMk cId="865810858" sldId="306"/>
        </pc:sldMkLst>
        <pc:spChg chg="mod">
          <ac:chgData name="Bailey, Hampton (LT)" userId="c2153d02-43ec-42e8-87d0-093c1cc766a2" providerId="ADAL" clId="{A11394AB-B52A-4401-AF83-FAD07A94D118}" dt="2023-02-03T18:34:25.668" v="13" actId="2711"/>
          <ac:spMkLst>
            <pc:docMk/>
            <pc:sldMk cId="865810858" sldId="306"/>
            <ac:spMk id="2" creationId="{00000000-0000-0000-0000-000000000000}"/>
          </ac:spMkLst>
        </pc:spChg>
        <pc:spChg chg="mod">
          <ac:chgData name="Bailey, Hampton (LT)" userId="c2153d02-43ec-42e8-87d0-093c1cc766a2" providerId="ADAL" clId="{A11394AB-B52A-4401-AF83-FAD07A94D118}" dt="2023-02-03T18:34:12.862" v="8" actId="2711"/>
          <ac:spMkLst>
            <pc:docMk/>
            <pc:sldMk cId="865810858" sldId="306"/>
            <ac:spMk id="4" creationId="{00000000-0000-0000-0000-000000000000}"/>
          </ac:spMkLst>
        </pc:spChg>
      </pc:sldChg>
      <pc:sldChg chg="delSp modSp add mod ord">
        <pc:chgData name="Bailey, Hampton (LT)" userId="c2153d02-43ec-42e8-87d0-093c1cc766a2" providerId="ADAL" clId="{A11394AB-B52A-4401-AF83-FAD07A94D118}" dt="2023-02-03T18:37:07.045" v="41" actId="478"/>
        <pc:sldMkLst>
          <pc:docMk/>
          <pc:sldMk cId="3844778938" sldId="308"/>
        </pc:sldMkLst>
        <pc:spChg chg="mod">
          <ac:chgData name="Bailey, Hampton (LT)" userId="c2153d02-43ec-42e8-87d0-093c1cc766a2" providerId="ADAL" clId="{A11394AB-B52A-4401-AF83-FAD07A94D118}" dt="2023-02-03T18:36:59.860" v="39" actId="20577"/>
          <ac:spMkLst>
            <pc:docMk/>
            <pc:sldMk cId="3844778938" sldId="308"/>
            <ac:spMk id="2" creationId="{00000000-0000-0000-0000-000000000000}"/>
          </ac:spMkLst>
        </pc:spChg>
        <pc:spChg chg="del mod">
          <ac:chgData name="Bailey, Hampton (LT)" userId="c2153d02-43ec-42e8-87d0-093c1cc766a2" providerId="ADAL" clId="{A11394AB-B52A-4401-AF83-FAD07A94D118}" dt="2023-02-03T18:37:07.045" v="41" actId="478"/>
          <ac:spMkLst>
            <pc:docMk/>
            <pc:sldMk cId="3844778938" sldId="308"/>
            <ac:spMk id="3" creationId="{00000000-0000-0000-0000-000000000000}"/>
          </ac:spMkLst>
        </pc:spChg>
      </pc:sldChg>
    </pc:docChg>
  </pc:docChgLst>
  <pc:docChgLst>
    <pc:chgData name="Valdez, John Paul Michael (SA)" userId="d45c2f5d-8f0c-4c57-9463-3ff2a2d95c46" providerId="ADAL" clId="{9CC4E439-4A12-4BBE-8DD6-246021E00421}"/>
    <pc:docChg chg="modSld">
      <pc:chgData name="Valdez, John Paul Michael (SA)" userId="d45c2f5d-8f0c-4c57-9463-3ff2a2d95c46" providerId="ADAL" clId="{9CC4E439-4A12-4BBE-8DD6-246021E00421}" dt="2023-01-26T17:47:17.684" v="182" actId="20577"/>
      <pc:docMkLst>
        <pc:docMk/>
      </pc:docMkLst>
      <pc:sldChg chg="modSp mod">
        <pc:chgData name="Valdez, John Paul Michael (SA)" userId="d45c2f5d-8f0c-4c57-9463-3ff2a2d95c46" providerId="ADAL" clId="{9CC4E439-4A12-4BBE-8DD6-246021E00421}" dt="2023-01-26T17:40:48.887" v="41" actId="20577"/>
        <pc:sldMkLst>
          <pc:docMk/>
          <pc:sldMk cId="454190661" sldId="303"/>
        </pc:sldMkLst>
        <pc:spChg chg="mod">
          <ac:chgData name="Valdez, John Paul Michael (SA)" userId="d45c2f5d-8f0c-4c57-9463-3ff2a2d95c46" providerId="ADAL" clId="{9CC4E439-4A12-4BBE-8DD6-246021E00421}" dt="2023-01-26T17:40:48.887" v="41" actId="20577"/>
          <ac:spMkLst>
            <pc:docMk/>
            <pc:sldMk cId="454190661" sldId="303"/>
            <ac:spMk id="9" creationId="{00000000-0000-0000-0000-000000000000}"/>
          </ac:spMkLst>
        </pc:spChg>
      </pc:sldChg>
      <pc:sldChg chg="modSp mod">
        <pc:chgData name="Valdez, John Paul Michael (SA)" userId="d45c2f5d-8f0c-4c57-9463-3ff2a2d95c46" providerId="ADAL" clId="{9CC4E439-4A12-4BBE-8DD6-246021E00421}" dt="2023-01-26T17:47:17.684" v="182" actId="20577"/>
        <pc:sldMkLst>
          <pc:docMk/>
          <pc:sldMk cId="865810858" sldId="306"/>
        </pc:sldMkLst>
        <pc:spChg chg="mod">
          <ac:chgData name="Valdez, John Paul Michael (SA)" userId="d45c2f5d-8f0c-4c57-9463-3ff2a2d95c46" providerId="ADAL" clId="{9CC4E439-4A12-4BBE-8DD6-246021E00421}" dt="2023-01-26T17:47:17.684" v="182" actId="20577"/>
          <ac:spMkLst>
            <pc:docMk/>
            <pc:sldMk cId="865810858" sldId="306"/>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8E1AB704-5794-426B-9E6E-40B2ADB5CDF4}" type="datetimeFigureOut">
              <a:rPr lang="en-US" smtClean="0"/>
              <a:t>2/3/2023</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A9109543-1D66-4573-8B52-5761F6F34C0B}" type="slidenum">
              <a:rPr lang="en-US" smtClean="0"/>
              <a:t>‹#›</a:t>
            </a:fld>
            <a:endParaRPr lang="en-US"/>
          </a:p>
        </p:txBody>
      </p:sp>
    </p:spTree>
    <p:extLst>
      <p:ext uri="{BB962C8B-B14F-4D97-AF65-F5344CB8AC3E}">
        <p14:creationId xmlns:p14="http://schemas.microsoft.com/office/powerpoint/2010/main" val="23043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2" tIns="46656" rIns="93312" bIns="46656" rtlCol="0"/>
          <a:lstStyle>
            <a:lvl1pPr algn="l">
              <a:defRPr sz="13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2" tIns="46656" rIns="93312" bIns="46656" rtlCol="0"/>
          <a:lstStyle>
            <a:lvl1pPr algn="r">
              <a:defRPr sz="1300"/>
            </a:lvl1pPr>
          </a:lstStyle>
          <a:p>
            <a:fld id="{110D5AD1-164F-4308-AD08-09E9D957EE1D}" type="datetimeFigureOut">
              <a:rPr lang="en-US" smtClean="0"/>
              <a:t>2/3/2023</a:t>
            </a:fld>
            <a:endParaRPr lang="en-US"/>
          </a:p>
        </p:txBody>
      </p:sp>
      <p:sp>
        <p:nvSpPr>
          <p:cNvPr id="4" name="Slide Image Placeholder 3"/>
          <p:cNvSpPr>
            <a:spLocks noGrp="1" noRot="1" noChangeAspect="1"/>
          </p:cNvSpPr>
          <p:nvPr>
            <p:ph type="sldImg" idx="2"/>
          </p:nvPr>
        </p:nvSpPr>
        <p:spPr>
          <a:xfrm>
            <a:off x="1184275" y="700088"/>
            <a:ext cx="4654550" cy="349091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2" tIns="46656" rIns="93312" bIns="46656" rtlCol="0" anchor="b"/>
          <a:lstStyle>
            <a:lvl1pPr algn="l">
              <a:defRPr sz="13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2" tIns="46656" rIns="93312" bIns="46656" rtlCol="0" anchor="b"/>
          <a:lstStyle>
            <a:lvl1pPr algn="r">
              <a:defRPr sz="1300"/>
            </a:lvl1pPr>
          </a:lstStyle>
          <a:p>
            <a:fld id="{AC3B0D37-FAD5-4A01-BFDD-8319ADDA4643}" type="slidenum">
              <a:rPr lang="en-US" smtClean="0"/>
              <a:t>‹#›</a:t>
            </a:fld>
            <a:endParaRPr lang="en-US"/>
          </a:p>
        </p:txBody>
      </p:sp>
    </p:spTree>
    <p:extLst>
      <p:ext uri="{BB962C8B-B14F-4D97-AF65-F5344CB8AC3E}">
        <p14:creationId xmlns:p14="http://schemas.microsoft.com/office/powerpoint/2010/main" val="43913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B0D37-FAD5-4A01-BFDD-8319ADDA4643}" type="slidenum">
              <a:rPr lang="en-US" smtClean="0"/>
              <a:t>4</a:t>
            </a:fld>
            <a:endParaRPr lang="en-US"/>
          </a:p>
        </p:txBody>
      </p:sp>
    </p:spTree>
    <p:extLst>
      <p:ext uri="{BB962C8B-B14F-4D97-AF65-F5344CB8AC3E}">
        <p14:creationId xmlns:p14="http://schemas.microsoft.com/office/powerpoint/2010/main" val="24841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B0D37-FAD5-4A01-BFDD-8319ADDA4643}" type="slidenum">
              <a:rPr lang="en-US" smtClean="0"/>
              <a:t>20</a:t>
            </a:fld>
            <a:endParaRPr lang="en-US"/>
          </a:p>
        </p:txBody>
      </p:sp>
    </p:spTree>
    <p:extLst>
      <p:ext uri="{BB962C8B-B14F-4D97-AF65-F5344CB8AC3E}">
        <p14:creationId xmlns:p14="http://schemas.microsoft.com/office/powerpoint/2010/main" val="183107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B0D37-FAD5-4A01-BFDD-8319ADDA4643}" type="slidenum">
              <a:rPr lang="en-US" smtClean="0"/>
              <a:t>21</a:t>
            </a:fld>
            <a:endParaRPr lang="en-US"/>
          </a:p>
        </p:txBody>
      </p:sp>
    </p:spTree>
    <p:extLst>
      <p:ext uri="{BB962C8B-B14F-4D97-AF65-F5344CB8AC3E}">
        <p14:creationId xmlns:p14="http://schemas.microsoft.com/office/powerpoint/2010/main" val="255361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3B0D37-FAD5-4A01-BFDD-8319ADDA4643}" type="slidenum">
              <a:rPr lang="en-US" smtClean="0"/>
              <a:t>22</a:t>
            </a:fld>
            <a:endParaRPr lang="en-US"/>
          </a:p>
        </p:txBody>
      </p:sp>
    </p:spTree>
    <p:extLst>
      <p:ext uri="{BB962C8B-B14F-4D97-AF65-F5344CB8AC3E}">
        <p14:creationId xmlns:p14="http://schemas.microsoft.com/office/powerpoint/2010/main" val="3520901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nps_ppt_mas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0"/>
            <a:ext cx="914082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339" name="Rectangle 3"/>
          <p:cNvSpPr>
            <a:spLocks noGrp="1" noChangeArrowheads="1"/>
          </p:cNvSpPr>
          <p:nvPr>
            <p:ph type="ctrTitle"/>
          </p:nvPr>
        </p:nvSpPr>
        <p:spPr>
          <a:xfrm>
            <a:off x="990601" y="2667000"/>
            <a:ext cx="7620000" cy="1143000"/>
          </a:xfrm>
        </p:spPr>
        <p:txBody>
          <a:bodyPr/>
          <a:lstStyle>
            <a:lvl1pPr algn="ctr">
              <a:defRPr sz="3600"/>
            </a:lvl1pPr>
          </a:lstStyle>
          <a:p>
            <a:r>
              <a:rPr lang="en-US"/>
              <a:t>Click to edit Master title style</a:t>
            </a:r>
          </a:p>
        </p:txBody>
      </p:sp>
      <p:sp>
        <p:nvSpPr>
          <p:cNvPr id="1038340" name="Rectangle 4"/>
          <p:cNvSpPr>
            <a:spLocks noGrp="1" noChangeArrowheads="1"/>
          </p:cNvSpPr>
          <p:nvPr>
            <p:ph type="subTitle" idx="1"/>
          </p:nvPr>
        </p:nvSpPr>
        <p:spPr>
          <a:xfrm>
            <a:off x="1600200" y="4114800"/>
            <a:ext cx="6400800" cy="1752600"/>
          </a:xfrm>
        </p:spPr>
        <p:txBody>
          <a:bodyPr/>
          <a:lstStyle>
            <a:lvl1pPr marL="0" indent="0" algn="ctr">
              <a:buFontTx/>
              <a:buNone/>
              <a:defRPr sz="2800">
                <a:solidFill>
                  <a:schemeClr val="bg1"/>
                </a:solidFill>
              </a:defRPr>
            </a:lvl1pPr>
          </a:lstStyle>
          <a:p>
            <a:r>
              <a:rPr lang="en-US"/>
              <a:t>Click to edit Master subtitle style</a:t>
            </a:r>
          </a:p>
        </p:txBody>
      </p:sp>
    </p:spTree>
    <p:extLst>
      <p:ext uri="{BB962C8B-B14F-4D97-AF65-F5344CB8AC3E}">
        <p14:creationId xmlns:p14="http://schemas.microsoft.com/office/powerpoint/2010/main" val="219708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4F66746-10DC-5946-B6CD-C7BDC501C55B}" type="datetime9">
              <a:rPr lang="en-US">
                <a:solidFill>
                  <a:srgbClr val="000000"/>
                </a:solidFill>
              </a:rPr>
              <a:pPr>
                <a:defRPr/>
              </a:pPr>
              <a:t>2/3/2023 10:32:26 AM</a:t>
            </a:fld>
            <a:endParaRPr lang="en-US">
              <a:solidFill>
                <a:srgbClr val="000000"/>
              </a:solidFill>
            </a:endParaRPr>
          </a:p>
        </p:txBody>
      </p:sp>
      <p:sp>
        <p:nvSpPr>
          <p:cNvPr id="5" name="Rectangle 4"/>
          <p:cNvSpPr>
            <a:spLocks noGrp="1" noChangeArrowheads="1"/>
          </p:cNvSpPr>
          <p:nvPr>
            <p:ph type="dt" sz="half" idx="11"/>
          </p:nvPr>
        </p:nvSpPr>
        <p:spPr/>
        <p:txBody>
          <a:bodyPr/>
          <a:lstStyle>
            <a:lvl1pPr>
              <a:defRPr/>
            </a:lvl1pPr>
          </a:lstStyle>
          <a:p>
            <a:pPr>
              <a:defRPr/>
            </a:pPr>
            <a:fld id="{3CAAA5E6-941F-BF4E-B0CB-B93CF11D6197}" type="datetime9">
              <a:rPr lang="en-US">
                <a:solidFill>
                  <a:srgbClr val="000000"/>
                </a:solidFill>
              </a:rPr>
              <a:pPr>
                <a:defRPr/>
              </a:pPr>
              <a:t>2/3/2023 10:32:26 AM</a:t>
            </a:fld>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3"/>
          </p:nvPr>
        </p:nvSpPr>
        <p:spPr/>
        <p:txBody>
          <a:bodyPr/>
          <a:lstStyle>
            <a:lvl1pPr>
              <a:defRPr/>
            </a:lvl1pPr>
          </a:lstStyle>
          <a:p>
            <a:pPr>
              <a:defRPr/>
            </a:pPr>
            <a:fld id="{3ECD166F-05DB-1C44-96ED-18E4356988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79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9"/>
            <a:ext cx="20955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
            <a:ext cx="61341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A5657A1A-E352-6341-A56E-5BCB3159EF62}" type="datetime9">
              <a:rPr lang="en-US">
                <a:solidFill>
                  <a:srgbClr val="000000"/>
                </a:solidFill>
              </a:rPr>
              <a:pPr>
                <a:defRPr/>
              </a:pPr>
              <a:t>2/3/2023 10:32:26 AM</a:t>
            </a:fld>
            <a:endParaRPr lang="en-US">
              <a:solidFill>
                <a:srgbClr val="000000"/>
              </a:solidFill>
            </a:endParaRPr>
          </a:p>
        </p:txBody>
      </p:sp>
      <p:sp>
        <p:nvSpPr>
          <p:cNvPr id="5" name="Rectangle 4"/>
          <p:cNvSpPr>
            <a:spLocks noGrp="1" noChangeArrowheads="1"/>
          </p:cNvSpPr>
          <p:nvPr>
            <p:ph type="dt" sz="half" idx="11"/>
          </p:nvPr>
        </p:nvSpPr>
        <p:spPr/>
        <p:txBody>
          <a:bodyPr/>
          <a:lstStyle>
            <a:lvl1pPr>
              <a:defRPr/>
            </a:lvl1pPr>
          </a:lstStyle>
          <a:p>
            <a:pPr>
              <a:defRPr/>
            </a:pPr>
            <a:fld id="{317E058F-244D-5A43-85DB-464926D1DF03}" type="datetime9">
              <a:rPr lang="en-US">
                <a:solidFill>
                  <a:srgbClr val="000000"/>
                </a:solidFill>
              </a:rPr>
              <a:pPr>
                <a:defRPr/>
              </a:pPr>
              <a:t>2/3/2023 10:32:26 AM</a:t>
            </a:fld>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3"/>
          </p:nvPr>
        </p:nvSpPr>
        <p:spPr/>
        <p:txBody>
          <a:bodyPr/>
          <a:lstStyle>
            <a:lvl1pPr>
              <a:defRPr/>
            </a:lvl1pPr>
          </a:lstStyle>
          <a:p>
            <a:pPr>
              <a:defRPr/>
            </a:pPr>
            <a:fld id="{79AECC5B-DC0A-D342-971F-77E88BE71C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9344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239000" cy="762000"/>
          </a:xfrm>
        </p:spPr>
        <p:txBody>
          <a:bodyPr/>
          <a:lstStyle/>
          <a:p>
            <a:r>
              <a:rPr lang="en-US"/>
              <a:t>Click to edit Master title style</a:t>
            </a:r>
          </a:p>
        </p:txBody>
      </p:sp>
      <p:sp>
        <p:nvSpPr>
          <p:cNvPr id="3" name="SmartArt Placeholder 2"/>
          <p:cNvSpPr>
            <a:spLocks noGrp="1"/>
          </p:cNvSpPr>
          <p:nvPr>
            <p:ph type="dgm" idx="1"/>
          </p:nvPr>
        </p:nvSpPr>
        <p:spPr>
          <a:xfrm>
            <a:off x="457200" y="1295411"/>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E76CCFFB-8552-274B-82AA-3600D77AE259}" type="datetime9">
              <a:rPr lang="en-US">
                <a:solidFill>
                  <a:srgbClr val="000000"/>
                </a:solidFill>
              </a:rPr>
              <a:pPr>
                <a:defRPr/>
              </a:pPr>
              <a:t>2/3/2023 10:32:26 AM</a:t>
            </a:fld>
            <a:endParaRPr lang="en-US">
              <a:solidFill>
                <a:srgbClr val="000000"/>
              </a:solidFill>
            </a:endParaRPr>
          </a:p>
        </p:txBody>
      </p:sp>
      <p:sp>
        <p:nvSpPr>
          <p:cNvPr id="5" name="Rectangle 4"/>
          <p:cNvSpPr>
            <a:spLocks noGrp="1" noChangeArrowheads="1"/>
          </p:cNvSpPr>
          <p:nvPr>
            <p:ph type="dt" sz="half" idx="11"/>
          </p:nvPr>
        </p:nvSpPr>
        <p:spPr/>
        <p:txBody>
          <a:bodyPr/>
          <a:lstStyle>
            <a:lvl1pPr>
              <a:defRPr/>
            </a:lvl1pPr>
          </a:lstStyle>
          <a:p>
            <a:pPr>
              <a:defRPr/>
            </a:pPr>
            <a:fld id="{253C4D78-C64E-6B45-9AAA-2A340E6FC8AB}" type="datetime9">
              <a:rPr lang="en-US">
                <a:solidFill>
                  <a:srgbClr val="000000"/>
                </a:solidFill>
              </a:rPr>
              <a:pPr>
                <a:defRPr/>
              </a:pPr>
              <a:t>2/3/2023 10:32:26 AM</a:t>
            </a:fld>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3"/>
          </p:nvPr>
        </p:nvSpPr>
        <p:spPr/>
        <p:txBody>
          <a:bodyPr/>
          <a:lstStyle>
            <a:lvl1pPr>
              <a:defRPr/>
            </a:lvl1pPr>
          </a:lstStyle>
          <a:p>
            <a:pPr>
              <a:defRPr/>
            </a:pPr>
            <a:fld id="{EFB0E42F-5D0F-DC43-ACE5-0C656B8BD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752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39E35E2-AEE8-1044-8E04-C5154F91D73C}" type="datetime9">
              <a:rPr lang="en-US">
                <a:solidFill>
                  <a:srgbClr val="000000"/>
                </a:solidFill>
              </a:rPr>
              <a:pPr>
                <a:defRPr/>
              </a:pPr>
              <a:t>2/3/2023 10:32:25 AM</a:t>
            </a:fld>
            <a:endParaRPr lang="en-US">
              <a:solidFill>
                <a:srgbClr val="000000"/>
              </a:solidFill>
            </a:endParaRPr>
          </a:p>
        </p:txBody>
      </p:sp>
      <p:sp>
        <p:nvSpPr>
          <p:cNvPr id="5" name="Rectangle 4"/>
          <p:cNvSpPr>
            <a:spLocks noGrp="1" noChangeArrowheads="1"/>
          </p:cNvSpPr>
          <p:nvPr>
            <p:ph type="dt" sz="half" idx="11"/>
          </p:nvPr>
        </p:nvSpPr>
        <p:spPr/>
        <p:txBody>
          <a:bodyPr/>
          <a:lstStyle>
            <a:lvl1pPr>
              <a:defRPr/>
            </a:lvl1pPr>
          </a:lstStyle>
          <a:p>
            <a:pPr>
              <a:defRPr/>
            </a:pPr>
            <a:fld id="{5EEB700A-25DD-6243-8874-7385B53A8AE1}" type="datetime9">
              <a:rPr lang="en-US">
                <a:solidFill>
                  <a:srgbClr val="000000"/>
                </a:solidFill>
              </a:rPr>
              <a:pPr>
                <a:defRPr/>
              </a:pPr>
              <a:t>2/3/2023 10:32:25 AM</a:t>
            </a:fld>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3"/>
          </p:nvPr>
        </p:nvSpPr>
        <p:spPr/>
        <p:txBody>
          <a:bodyPr/>
          <a:lstStyle>
            <a:lvl1pPr>
              <a:defRPr/>
            </a:lvl1pPr>
          </a:lstStyle>
          <a:p>
            <a:pPr>
              <a:defRPr/>
            </a:pPr>
            <a:fld id="{6A23022C-71F6-5F4F-93C3-D936E52B70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40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6672" indent="0">
              <a:buNone/>
              <a:defRPr sz="1800"/>
            </a:lvl2pPr>
            <a:lvl3pPr marL="913345" indent="0">
              <a:buNone/>
              <a:defRPr sz="1600"/>
            </a:lvl3pPr>
            <a:lvl4pPr marL="1370018" indent="0">
              <a:buNone/>
              <a:defRPr sz="1400"/>
            </a:lvl4pPr>
            <a:lvl5pPr marL="1826688" indent="0">
              <a:buNone/>
              <a:defRPr sz="1400"/>
            </a:lvl5pPr>
            <a:lvl6pPr marL="2283362" indent="0">
              <a:buNone/>
              <a:defRPr sz="1400"/>
            </a:lvl6pPr>
            <a:lvl7pPr marL="2740033" indent="0">
              <a:buNone/>
              <a:defRPr sz="1400"/>
            </a:lvl7pPr>
            <a:lvl8pPr marL="3196707" indent="0">
              <a:buNone/>
              <a:defRPr sz="1400"/>
            </a:lvl8pPr>
            <a:lvl9pPr marL="365337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68A87FB-65D7-094C-8936-F33AFEDE4929}" type="datetime9">
              <a:rPr lang="en-US">
                <a:solidFill>
                  <a:srgbClr val="000000"/>
                </a:solidFill>
              </a:rPr>
              <a:pPr>
                <a:defRPr/>
              </a:pPr>
              <a:t>2/3/2023 10:32:26 AM</a:t>
            </a:fld>
            <a:endParaRPr lang="en-US">
              <a:solidFill>
                <a:srgbClr val="000000"/>
              </a:solidFill>
            </a:endParaRPr>
          </a:p>
        </p:txBody>
      </p:sp>
      <p:sp>
        <p:nvSpPr>
          <p:cNvPr id="5" name="Rectangle 4"/>
          <p:cNvSpPr>
            <a:spLocks noGrp="1" noChangeArrowheads="1"/>
          </p:cNvSpPr>
          <p:nvPr>
            <p:ph type="dt" sz="half" idx="11"/>
          </p:nvPr>
        </p:nvSpPr>
        <p:spPr/>
        <p:txBody>
          <a:bodyPr/>
          <a:lstStyle>
            <a:lvl1pPr>
              <a:defRPr/>
            </a:lvl1pPr>
          </a:lstStyle>
          <a:p>
            <a:pPr>
              <a:defRPr/>
            </a:pPr>
            <a:fld id="{09D50229-6CC8-A445-A0CA-068503136BE5}" type="datetime9">
              <a:rPr lang="en-US">
                <a:solidFill>
                  <a:srgbClr val="000000"/>
                </a:solidFill>
              </a:rPr>
              <a:pPr>
                <a:defRPr/>
              </a:pPr>
              <a:t>2/3/2023 10:32:26 AM</a:t>
            </a:fld>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3"/>
          </p:nvPr>
        </p:nvSpPr>
        <p:spPr/>
        <p:txBody>
          <a:bodyPr/>
          <a:lstStyle>
            <a:lvl1pPr>
              <a:defRPr/>
            </a:lvl1pPr>
          </a:lstStyle>
          <a:p>
            <a:pPr>
              <a:defRPr/>
            </a:pPr>
            <a:fld id="{6397D83E-6946-8F4D-9DC6-9AE6F00A4A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58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1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1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09805EA6-9EB7-DC4A-A419-84C9104654A7}" type="datetime9">
              <a:rPr lang="en-US">
                <a:solidFill>
                  <a:srgbClr val="000000"/>
                </a:solidFill>
              </a:rPr>
              <a:pPr>
                <a:defRPr/>
              </a:pPr>
              <a:t>2/3/2023 10:32:26 AM</a:t>
            </a:fld>
            <a:endParaRPr lang="en-US">
              <a:solidFill>
                <a:srgbClr val="000000"/>
              </a:solidFill>
            </a:endParaRPr>
          </a:p>
        </p:txBody>
      </p:sp>
      <p:sp>
        <p:nvSpPr>
          <p:cNvPr id="6" name="Rectangle 4"/>
          <p:cNvSpPr>
            <a:spLocks noGrp="1" noChangeArrowheads="1"/>
          </p:cNvSpPr>
          <p:nvPr>
            <p:ph type="dt" sz="half" idx="11"/>
          </p:nvPr>
        </p:nvSpPr>
        <p:spPr/>
        <p:txBody>
          <a:bodyPr/>
          <a:lstStyle>
            <a:lvl1pPr>
              <a:defRPr/>
            </a:lvl1pPr>
          </a:lstStyle>
          <a:p>
            <a:pPr>
              <a:defRPr/>
            </a:pPr>
            <a:fld id="{350B07CA-A42C-1045-872C-DE209978DB7A}" type="datetime9">
              <a:rPr lang="en-US">
                <a:solidFill>
                  <a:srgbClr val="000000"/>
                </a:solidFill>
              </a:rPr>
              <a:pPr>
                <a:defRPr/>
              </a:pPr>
              <a:t>2/3/2023 10:32:26 AM</a:t>
            </a:fld>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3"/>
          </p:nvPr>
        </p:nvSpPr>
        <p:spPr/>
        <p:txBody>
          <a:bodyPr/>
          <a:lstStyle>
            <a:lvl1pPr>
              <a:defRPr/>
            </a:lvl1pPr>
          </a:lstStyle>
          <a:p>
            <a:pPr>
              <a:defRPr/>
            </a:pPr>
            <a:fld id="{D562AF92-BC3C-F54C-8D0D-8B5AA018FA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096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6672" indent="0">
              <a:buNone/>
              <a:defRPr sz="2000" b="1"/>
            </a:lvl2pPr>
            <a:lvl3pPr marL="913345" indent="0">
              <a:buNone/>
              <a:defRPr sz="1800" b="1"/>
            </a:lvl3pPr>
            <a:lvl4pPr marL="1370018" indent="0">
              <a:buNone/>
              <a:defRPr sz="1600" b="1"/>
            </a:lvl4pPr>
            <a:lvl5pPr marL="1826688" indent="0">
              <a:buNone/>
              <a:defRPr sz="1600" b="1"/>
            </a:lvl5pPr>
            <a:lvl6pPr marL="2283362" indent="0">
              <a:buNone/>
              <a:defRPr sz="1600" b="1"/>
            </a:lvl6pPr>
            <a:lvl7pPr marL="2740033" indent="0">
              <a:buNone/>
              <a:defRPr sz="1600" b="1"/>
            </a:lvl7pPr>
            <a:lvl8pPr marL="3196707" indent="0">
              <a:buNone/>
              <a:defRPr sz="1600" b="1"/>
            </a:lvl8pPr>
            <a:lvl9pPr marL="365337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6672" indent="0">
              <a:buNone/>
              <a:defRPr sz="2000" b="1"/>
            </a:lvl2pPr>
            <a:lvl3pPr marL="913345" indent="0">
              <a:buNone/>
              <a:defRPr sz="1800" b="1"/>
            </a:lvl3pPr>
            <a:lvl4pPr marL="1370018" indent="0">
              <a:buNone/>
              <a:defRPr sz="1600" b="1"/>
            </a:lvl4pPr>
            <a:lvl5pPr marL="1826688" indent="0">
              <a:buNone/>
              <a:defRPr sz="1600" b="1"/>
            </a:lvl5pPr>
            <a:lvl6pPr marL="2283362" indent="0">
              <a:buNone/>
              <a:defRPr sz="1600" b="1"/>
            </a:lvl6pPr>
            <a:lvl7pPr marL="2740033" indent="0">
              <a:buNone/>
              <a:defRPr sz="1600" b="1"/>
            </a:lvl7pPr>
            <a:lvl8pPr marL="3196707" indent="0">
              <a:buNone/>
              <a:defRPr sz="1600" b="1"/>
            </a:lvl8pPr>
            <a:lvl9pPr marL="365337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2AE20320-3EAB-6D4C-80B7-D75E7917B1C9}" type="datetime9">
              <a:rPr lang="en-US">
                <a:solidFill>
                  <a:srgbClr val="000000"/>
                </a:solidFill>
              </a:rPr>
              <a:pPr>
                <a:defRPr/>
              </a:pPr>
              <a:t>2/3/2023 10:32:26 AM</a:t>
            </a:fld>
            <a:endParaRPr lang="en-US">
              <a:solidFill>
                <a:srgbClr val="000000"/>
              </a:solidFill>
            </a:endParaRPr>
          </a:p>
        </p:txBody>
      </p:sp>
      <p:sp>
        <p:nvSpPr>
          <p:cNvPr id="8" name="Rectangle 4"/>
          <p:cNvSpPr>
            <a:spLocks noGrp="1" noChangeArrowheads="1"/>
          </p:cNvSpPr>
          <p:nvPr>
            <p:ph type="dt" sz="half" idx="11"/>
          </p:nvPr>
        </p:nvSpPr>
        <p:spPr/>
        <p:txBody>
          <a:bodyPr/>
          <a:lstStyle>
            <a:lvl1pPr>
              <a:defRPr/>
            </a:lvl1pPr>
          </a:lstStyle>
          <a:p>
            <a:pPr>
              <a:defRPr/>
            </a:pPr>
            <a:fld id="{0334B54F-1663-204A-80FD-9F893272B2BD}" type="datetime9">
              <a:rPr lang="en-US">
                <a:solidFill>
                  <a:srgbClr val="000000"/>
                </a:solidFill>
              </a:rPr>
              <a:pPr>
                <a:defRPr/>
              </a:pPr>
              <a:t>2/3/2023 10:32:26 AM</a:t>
            </a:fld>
            <a:endParaRPr lang="en-US">
              <a:solidFill>
                <a:srgbClr val="000000"/>
              </a:solidFill>
            </a:endParaRPr>
          </a:p>
        </p:txBody>
      </p:sp>
      <p:sp>
        <p:nvSpPr>
          <p:cNvPr id="9"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3"/>
          </p:nvPr>
        </p:nvSpPr>
        <p:spPr/>
        <p:txBody>
          <a:bodyPr/>
          <a:lstStyle>
            <a:lvl1pPr>
              <a:defRPr/>
            </a:lvl1pPr>
          </a:lstStyle>
          <a:p>
            <a:pPr>
              <a:defRPr/>
            </a:pPr>
            <a:fld id="{021B4C71-93F6-8A4E-8A1A-7F68B2A1FC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942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3D1FCA86-680D-F144-859A-3B4DB0637770}" type="datetime9">
              <a:rPr lang="en-US">
                <a:solidFill>
                  <a:srgbClr val="000000"/>
                </a:solidFill>
              </a:rPr>
              <a:pPr>
                <a:defRPr/>
              </a:pPr>
              <a:t>2/3/2023 10:32:26 AM</a:t>
            </a:fld>
            <a:endParaRPr lang="en-US">
              <a:solidFill>
                <a:srgbClr val="000000"/>
              </a:solidFill>
            </a:endParaRPr>
          </a:p>
        </p:txBody>
      </p:sp>
      <p:sp>
        <p:nvSpPr>
          <p:cNvPr id="4" name="Rectangle 4"/>
          <p:cNvSpPr>
            <a:spLocks noGrp="1" noChangeArrowheads="1"/>
          </p:cNvSpPr>
          <p:nvPr>
            <p:ph type="dt" sz="half" idx="11"/>
          </p:nvPr>
        </p:nvSpPr>
        <p:spPr/>
        <p:txBody>
          <a:bodyPr/>
          <a:lstStyle>
            <a:lvl1pPr>
              <a:defRPr/>
            </a:lvl1pPr>
          </a:lstStyle>
          <a:p>
            <a:pPr>
              <a:defRPr/>
            </a:pPr>
            <a:fld id="{E4B26920-9539-6F42-A923-89A0164C8748}" type="datetime9">
              <a:rPr lang="en-US">
                <a:solidFill>
                  <a:srgbClr val="000000"/>
                </a:solidFill>
              </a:rPr>
              <a:pPr>
                <a:defRPr/>
              </a:pPr>
              <a:t>2/3/2023 10:32:26 AM</a:t>
            </a:fld>
            <a:endParaRPr lang="en-US">
              <a:solidFill>
                <a:srgbClr val="000000"/>
              </a:solidFill>
            </a:endParaRPr>
          </a:p>
        </p:txBody>
      </p:sp>
      <p:sp>
        <p:nvSpPr>
          <p:cNvPr id="5"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3"/>
          </p:nvPr>
        </p:nvSpPr>
        <p:spPr/>
        <p:txBody>
          <a:bodyPr/>
          <a:lstStyle>
            <a:lvl1pPr>
              <a:defRPr/>
            </a:lvl1pPr>
          </a:lstStyle>
          <a:p>
            <a:pPr>
              <a:defRPr/>
            </a:pPr>
            <a:fld id="{0E333FBC-D428-C84B-B647-A7B7034382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435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D4ECB81-ED45-DA48-A628-0464A4231BE7}" type="datetime9">
              <a:rPr lang="en-US">
                <a:solidFill>
                  <a:srgbClr val="000000"/>
                </a:solidFill>
              </a:rPr>
              <a:pPr>
                <a:defRPr/>
              </a:pPr>
              <a:t>2/3/2023 10:32:26 AM</a:t>
            </a:fld>
            <a:endParaRPr lang="en-US">
              <a:solidFill>
                <a:srgbClr val="000000"/>
              </a:solidFill>
            </a:endParaRPr>
          </a:p>
        </p:txBody>
      </p:sp>
      <p:sp>
        <p:nvSpPr>
          <p:cNvPr id="3" name="Rectangle 4"/>
          <p:cNvSpPr>
            <a:spLocks noGrp="1" noChangeArrowheads="1"/>
          </p:cNvSpPr>
          <p:nvPr>
            <p:ph type="dt" sz="half" idx="11"/>
          </p:nvPr>
        </p:nvSpPr>
        <p:spPr/>
        <p:txBody>
          <a:bodyPr/>
          <a:lstStyle>
            <a:lvl1pPr>
              <a:defRPr/>
            </a:lvl1pPr>
          </a:lstStyle>
          <a:p>
            <a:pPr>
              <a:defRPr/>
            </a:pPr>
            <a:fld id="{3FED0FA0-259B-E547-8629-9A0ABC4C1616}" type="datetime9">
              <a:rPr lang="en-US">
                <a:solidFill>
                  <a:srgbClr val="000000"/>
                </a:solidFill>
              </a:rPr>
              <a:pPr>
                <a:defRPr/>
              </a:pPr>
              <a:t>2/3/2023 10:32:26 AM</a:t>
            </a:fld>
            <a:endParaRPr lang="en-US">
              <a:solidFill>
                <a:srgbClr val="000000"/>
              </a:solidFill>
            </a:endParaRPr>
          </a:p>
        </p:txBody>
      </p:sp>
      <p:sp>
        <p:nvSpPr>
          <p:cNvPr id="4"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3"/>
          </p:nvPr>
        </p:nvSpPr>
        <p:spPr/>
        <p:txBody>
          <a:bodyPr/>
          <a:lstStyle>
            <a:lvl1pPr>
              <a:defRPr/>
            </a:lvl1pPr>
          </a:lstStyle>
          <a:p>
            <a:pPr>
              <a:defRPr/>
            </a:pPr>
            <a:fld id="{D1373B95-DA1F-8542-8601-A9D9C9428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11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672" indent="0">
              <a:buNone/>
              <a:defRPr sz="1200"/>
            </a:lvl2pPr>
            <a:lvl3pPr marL="913345" indent="0">
              <a:buNone/>
              <a:defRPr sz="1000"/>
            </a:lvl3pPr>
            <a:lvl4pPr marL="1370018" indent="0">
              <a:buNone/>
              <a:defRPr sz="900"/>
            </a:lvl4pPr>
            <a:lvl5pPr marL="1826688" indent="0">
              <a:buNone/>
              <a:defRPr sz="900"/>
            </a:lvl5pPr>
            <a:lvl6pPr marL="2283362" indent="0">
              <a:buNone/>
              <a:defRPr sz="900"/>
            </a:lvl6pPr>
            <a:lvl7pPr marL="2740033" indent="0">
              <a:buNone/>
              <a:defRPr sz="900"/>
            </a:lvl7pPr>
            <a:lvl8pPr marL="3196707" indent="0">
              <a:buNone/>
              <a:defRPr sz="900"/>
            </a:lvl8pPr>
            <a:lvl9pPr marL="3653378"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48061082-97F5-CF4F-8E2E-FC3B7CA495D0}" type="datetime9">
              <a:rPr lang="en-US">
                <a:solidFill>
                  <a:srgbClr val="000000"/>
                </a:solidFill>
              </a:rPr>
              <a:pPr>
                <a:defRPr/>
              </a:pPr>
              <a:t>2/3/2023 10:32:26 AM</a:t>
            </a:fld>
            <a:endParaRPr lang="en-US">
              <a:solidFill>
                <a:srgbClr val="000000"/>
              </a:solidFill>
            </a:endParaRPr>
          </a:p>
        </p:txBody>
      </p:sp>
      <p:sp>
        <p:nvSpPr>
          <p:cNvPr id="6" name="Rectangle 4"/>
          <p:cNvSpPr>
            <a:spLocks noGrp="1" noChangeArrowheads="1"/>
          </p:cNvSpPr>
          <p:nvPr>
            <p:ph type="dt" sz="half" idx="11"/>
          </p:nvPr>
        </p:nvSpPr>
        <p:spPr/>
        <p:txBody>
          <a:bodyPr/>
          <a:lstStyle>
            <a:lvl1pPr>
              <a:defRPr/>
            </a:lvl1pPr>
          </a:lstStyle>
          <a:p>
            <a:pPr>
              <a:defRPr/>
            </a:pPr>
            <a:fld id="{D714BE61-2655-7140-8742-9758F890BC65}" type="datetime9">
              <a:rPr lang="en-US">
                <a:solidFill>
                  <a:srgbClr val="000000"/>
                </a:solidFill>
              </a:rPr>
              <a:pPr>
                <a:defRPr/>
              </a:pPr>
              <a:t>2/3/2023 10:32:26 AM</a:t>
            </a:fld>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3"/>
          </p:nvPr>
        </p:nvSpPr>
        <p:spPr/>
        <p:txBody>
          <a:bodyPr/>
          <a:lstStyle>
            <a:lvl1pPr>
              <a:defRPr/>
            </a:lvl1pPr>
          </a:lstStyle>
          <a:p>
            <a:pPr>
              <a:defRPr/>
            </a:pPr>
            <a:fld id="{0FEC6C91-9A7C-9848-B638-1736E16710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183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72" indent="0">
              <a:buNone/>
              <a:defRPr sz="2800"/>
            </a:lvl2pPr>
            <a:lvl3pPr marL="913345" indent="0">
              <a:buNone/>
              <a:defRPr sz="2400"/>
            </a:lvl3pPr>
            <a:lvl4pPr marL="1370018" indent="0">
              <a:buNone/>
              <a:defRPr sz="2000"/>
            </a:lvl4pPr>
            <a:lvl5pPr marL="1826688" indent="0">
              <a:buNone/>
              <a:defRPr sz="2000"/>
            </a:lvl5pPr>
            <a:lvl6pPr marL="2283362" indent="0">
              <a:buNone/>
              <a:defRPr sz="2000"/>
            </a:lvl6pPr>
            <a:lvl7pPr marL="2740033" indent="0">
              <a:buNone/>
              <a:defRPr sz="2000"/>
            </a:lvl7pPr>
            <a:lvl8pPr marL="3196707" indent="0">
              <a:buNone/>
              <a:defRPr sz="2000"/>
            </a:lvl8pPr>
            <a:lvl9pPr marL="365337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72" indent="0">
              <a:buNone/>
              <a:defRPr sz="1200"/>
            </a:lvl2pPr>
            <a:lvl3pPr marL="913345" indent="0">
              <a:buNone/>
              <a:defRPr sz="1000"/>
            </a:lvl3pPr>
            <a:lvl4pPr marL="1370018" indent="0">
              <a:buNone/>
              <a:defRPr sz="900"/>
            </a:lvl4pPr>
            <a:lvl5pPr marL="1826688" indent="0">
              <a:buNone/>
              <a:defRPr sz="900"/>
            </a:lvl5pPr>
            <a:lvl6pPr marL="2283362" indent="0">
              <a:buNone/>
              <a:defRPr sz="900"/>
            </a:lvl6pPr>
            <a:lvl7pPr marL="2740033" indent="0">
              <a:buNone/>
              <a:defRPr sz="900"/>
            </a:lvl7pPr>
            <a:lvl8pPr marL="3196707" indent="0">
              <a:buNone/>
              <a:defRPr sz="900"/>
            </a:lvl8pPr>
            <a:lvl9pPr marL="3653378"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EB477A80-A409-DC41-AFC8-6DF0AD92EF75}" type="datetime9">
              <a:rPr lang="en-US">
                <a:solidFill>
                  <a:srgbClr val="000000"/>
                </a:solidFill>
              </a:rPr>
              <a:pPr>
                <a:defRPr/>
              </a:pPr>
              <a:t>2/3/2023 10:32:26 AM</a:t>
            </a:fld>
            <a:endParaRPr lang="en-US">
              <a:solidFill>
                <a:srgbClr val="000000"/>
              </a:solidFill>
            </a:endParaRPr>
          </a:p>
        </p:txBody>
      </p:sp>
      <p:sp>
        <p:nvSpPr>
          <p:cNvPr id="6" name="Rectangle 4"/>
          <p:cNvSpPr>
            <a:spLocks noGrp="1" noChangeArrowheads="1"/>
          </p:cNvSpPr>
          <p:nvPr>
            <p:ph type="dt" sz="half" idx="11"/>
          </p:nvPr>
        </p:nvSpPr>
        <p:spPr/>
        <p:txBody>
          <a:bodyPr/>
          <a:lstStyle>
            <a:lvl1pPr>
              <a:defRPr/>
            </a:lvl1pPr>
          </a:lstStyle>
          <a:p>
            <a:pPr>
              <a:defRPr/>
            </a:pPr>
            <a:fld id="{A730B0A6-A1AE-E047-B75E-917563218E59}" type="datetime9">
              <a:rPr lang="en-US">
                <a:solidFill>
                  <a:srgbClr val="000000"/>
                </a:solidFill>
              </a:rPr>
              <a:pPr>
                <a:defRPr/>
              </a:pPr>
              <a:t>2/3/2023 10:32:26 AM</a:t>
            </a:fld>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3"/>
          </p:nvPr>
        </p:nvSpPr>
        <p:spPr/>
        <p:txBody>
          <a:bodyPr/>
          <a:lstStyle>
            <a:lvl1pPr>
              <a:defRPr/>
            </a:lvl1pPr>
          </a:lstStyle>
          <a:p>
            <a:pPr>
              <a:defRPr/>
            </a:pPr>
            <a:fld id="{476675AF-257B-1940-8BE9-1D231CB0DE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764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nps_ppt_slide"/>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6"/>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600200" y="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3" tIns="45667" rIns="91333" bIns="45667"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2954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3" tIns="45667" rIns="91333"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a:defRPr sz="1400"/>
            </a:lvl1pPr>
          </a:lstStyle>
          <a:p>
            <a:pPr defTabSz="913758" fontAlgn="base">
              <a:spcBef>
                <a:spcPct val="0"/>
              </a:spcBef>
              <a:spcAft>
                <a:spcPct val="0"/>
              </a:spcAft>
              <a:defRPr/>
            </a:pPr>
            <a:fld id="{875CA77B-B92F-AB41-8203-3921335AA909}" type="datetime9">
              <a:rPr lang="en-US" smtClean="0">
                <a:solidFill>
                  <a:srgbClr val="000000"/>
                </a:solidFill>
                <a:latin typeface="Arial" charset="0"/>
                <a:ea typeface="MS PGothic" charset="0"/>
                <a:cs typeface="MS PGothic" charset="0"/>
              </a:rPr>
              <a:pPr defTabSz="913758" fontAlgn="base">
                <a:spcBef>
                  <a:spcPct val="0"/>
                </a:spcBef>
                <a:spcAft>
                  <a:spcPct val="0"/>
                </a:spcAft>
                <a:defRPr/>
              </a:pPr>
              <a:t>2/3/2023 10:32:25 AM</a:t>
            </a:fld>
            <a:endParaRPr lang="en-US">
              <a:solidFill>
                <a:srgbClr val="000000"/>
              </a:solidFill>
              <a:latin typeface="Arial" charset="0"/>
              <a:ea typeface="MS PGothic" charset="0"/>
              <a:cs typeface="MS PGothic" charset="0"/>
            </a:endParaRPr>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333" tIns="45667" rIns="91333" bIns="45667" numCol="1" anchor="t" anchorCtr="0" compatLnSpc="1">
            <a:prstTxWarp prst="textNoShape">
              <a:avLst/>
            </a:prstTxWarp>
          </a:bodyPr>
          <a:lstStyle>
            <a:lvl1pPr>
              <a:defRPr sz="1400"/>
            </a:lvl1pPr>
          </a:lstStyle>
          <a:p>
            <a:pPr defTabSz="913758" fontAlgn="base">
              <a:spcBef>
                <a:spcPct val="0"/>
              </a:spcBef>
              <a:spcAft>
                <a:spcPct val="0"/>
              </a:spcAft>
              <a:defRPr/>
            </a:pPr>
            <a:fld id="{447C3561-5EF9-8448-8CF5-41535429010D}" type="datetime9">
              <a:rPr lang="en-US" smtClean="0">
                <a:solidFill>
                  <a:srgbClr val="000000"/>
                </a:solidFill>
                <a:latin typeface="Arial" charset="0"/>
                <a:ea typeface="MS PGothic" charset="0"/>
                <a:cs typeface="MS PGothic" charset="0"/>
              </a:rPr>
              <a:pPr defTabSz="913758" fontAlgn="base">
                <a:spcBef>
                  <a:spcPct val="0"/>
                </a:spcBef>
                <a:spcAft>
                  <a:spcPct val="0"/>
                </a:spcAft>
                <a:defRPr/>
              </a:pPr>
              <a:t>2/3/2023 10:32:25 AM</a:t>
            </a:fld>
            <a:endParaRPr lang="en-US">
              <a:solidFill>
                <a:srgbClr val="000000"/>
              </a:solidFill>
              <a:latin typeface="Arial" charset="0"/>
              <a:ea typeface="MS PGothic" charset="0"/>
              <a:cs typeface="MS PGothic" charset="0"/>
            </a:endParaRPr>
          </a:p>
        </p:txBody>
      </p:sp>
      <p:sp>
        <p:nvSpPr>
          <p:cNvPr id="1029" name="Rectangle 5"/>
          <p:cNvSpPr>
            <a:spLocks noGrp="1" noChangeArrowheads="1"/>
          </p:cNvSpPr>
          <p:nvPr>
            <p:ph type="ftr" sz="quarter" idx="3"/>
          </p:nvPr>
        </p:nvSpPr>
        <p:spPr bwMode="auto">
          <a:xfrm>
            <a:off x="3352800" y="6305550"/>
            <a:ext cx="2895600" cy="476250"/>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algn="ctr">
              <a:defRPr sz="1400">
                <a:latin typeface="Arial" charset="0"/>
                <a:ea typeface="+mn-ea"/>
                <a:cs typeface="+mn-cs"/>
              </a:defRPr>
            </a:lvl1pPr>
          </a:lstStyle>
          <a:p>
            <a:pPr defTabSz="913758"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33" tIns="45667" rIns="91333" bIns="45667" numCol="1" anchor="t" anchorCtr="0" compatLnSpc="1">
            <a:prstTxWarp prst="textNoShape">
              <a:avLst/>
            </a:prstTxWarp>
          </a:bodyPr>
          <a:lstStyle>
            <a:lvl1pPr algn="r">
              <a:defRPr sz="1400"/>
            </a:lvl1pPr>
          </a:lstStyle>
          <a:p>
            <a:pPr defTabSz="913758" fontAlgn="base">
              <a:spcBef>
                <a:spcPct val="0"/>
              </a:spcBef>
              <a:spcAft>
                <a:spcPct val="0"/>
              </a:spcAft>
              <a:defRPr/>
            </a:pPr>
            <a:fld id="{AD57A4EB-A5C9-EE49-A7F0-DE762B60EF65}" type="slidenum">
              <a:rPr lang="en-US" smtClean="0">
                <a:solidFill>
                  <a:srgbClr val="000000"/>
                </a:solidFill>
                <a:latin typeface="Arial" charset="0"/>
                <a:ea typeface="MS PGothic" charset="0"/>
                <a:cs typeface="MS PGothic" charset="0"/>
              </a:rPr>
              <a:pPr defTabSz="913758" fontAlgn="base">
                <a:spcBef>
                  <a:spcPct val="0"/>
                </a:spcBef>
                <a:spcAft>
                  <a:spcPct val="0"/>
                </a:spcAft>
                <a:defRPr/>
              </a:pPr>
              <a:t>‹#›</a:t>
            </a:fld>
            <a:endParaRPr lang="en-US">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340445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r" rtl="0" eaLnBrk="0" fontAlgn="base" hangingPunct="0">
        <a:spcBef>
          <a:spcPct val="0"/>
        </a:spcBef>
        <a:spcAft>
          <a:spcPct val="0"/>
        </a:spcAft>
        <a:defRPr sz="3200" b="1">
          <a:solidFill>
            <a:schemeClr val="bg1"/>
          </a:solidFill>
          <a:latin typeface="+mj-lt"/>
          <a:ea typeface="MS PGothic" pitchFamily="34" charset="-128"/>
          <a:cs typeface="MS PGothic" charset="0"/>
        </a:defRPr>
      </a:lvl1pPr>
      <a:lvl2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2pPr>
      <a:lvl3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3pPr>
      <a:lvl4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4pPr>
      <a:lvl5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5pPr>
      <a:lvl6pPr marL="456672" algn="r" rtl="0" fontAlgn="base">
        <a:spcBef>
          <a:spcPct val="0"/>
        </a:spcBef>
        <a:spcAft>
          <a:spcPct val="0"/>
        </a:spcAft>
        <a:defRPr sz="3200" b="1">
          <a:solidFill>
            <a:schemeClr val="bg1"/>
          </a:solidFill>
          <a:latin typeface="Times" pitchFamily="18" charset="0"/>
        </a:defRPr>
      </a:lvl6pPr>
      <a:lvl7pPr marL="913345" algn="r" rtl="0" fontAlgn="base">
        <a:spcBef>
          <a:spcPct val="0"/>
        </a:spcBef>
        <a:spcAft>
          <a:spcPct val="0"/>
        </a:spcAft>
        <a:defRPr sz="3200" b="1">
          <a:solidFill>
            <a:schemeClr val="bg1"/>
          </a:solidFill>
          <a:latin typeface="Times" pitchFamily="18" charset="0"/>
        </a:defRPr>
      </a:lvl7pPr>
      <a:lvl8pPr marL="1370018" algn="r" rtl="0" fontAlgn="base">
        <a:spcBef>
          <a:spcPct val="0"/>
        </a:spcBef>
        <a:spcAft>
          <a:spcPct val="0"/>
        </a:spcAft>
        <a:defRPr sz="3200" b="1">
          <a:solidFill>
            <a:schemeClr val="bg1"/>
          </a:solidFill>
          <a:latin typeface="Times" pitchFamily="18" charset="0"/>
        </a:defRPr>
      </a:lvl8pPr>
      <a:lvl9pPr marL="1826688" algn="r" rtl="0" fontAlgn="base">
        <a:spcBef>
          <a:spcPct val="0"/>
        </a:spcBef>
        <a:spcAft>
          <a:spcPct val="0"/>
        </a:spcAft>
        <a:defRPr sz="3200" b="1">
          <a:solidFill>
            <a:schemeClr val="bg1"/>
          </a:solidFill>
          <a:latin typeface="Times" pitchFamily="18" charset="0"/>
        </a:defRPr>
      </a:lvl9pPr>
    </p:titleStyle>
    <p:bodyStyle>
      <a:lvl1pPr marL="339488" indent="-339488"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39255" indent="-282377"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39026" indent="-225269"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595905" indent="-225269"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2784" indent="-225269"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1698" indent="-228334" algn="l" rtl="0" fontAlgn="base">
        <a:spcBef>
          <a:spcPct val="20000"/>
        </a:spcBef>
        <a:spcAft>
          <a:spcPct val="0"/>
        </a:spcAft>
        <a:buChar char="»"/>
        <a:defRPr sz="2000">
          <a:solidFill>
            <a:schemeClr val="tx1"/>
          </a:solidFill>
          <a:latin typeface="+mn-lt"/>
        </a:defRPr>
      </a:lvl6pPr>
      <a:lvl7pPr marL="2968369" indent="-228334" algn="l" rtl="0" fontAlgn="base">
        <a:spcBef>
          <a:spcPct val="20000"/>
        </a:spcBef>
        <a:spcAft>
          <a:spcPct val="0"/>
        </a:spcAft>
        <a:buChar char="»"/>
        <a:defRPr sz="2000">
          <a:solidFill>
            <a:schemeClr val="tx1"/>
          </a:solidFill>
          <a:latin typeface="+mn-lt"/>
        </a:defRPr>
      </a:lvl7pPr>
      <a:lvl8pPr marL="3425040" indent="-228334" algn="l" rtl="0" fontAlgn="base">
        <a:spcBef>
          <a:spcPct val="20000"/>
        </a:spcBef>
        <a:spcAft>
          <a:spcPct val="0"/>
        </a:spcAft>
        <a:buChar char="»"/>
        <a:defRPr sz="2000">
          <a:solidFill>
            <a:schemeClr val="tx1"/>
          </a:solidFill>
          <a:latin typeface="+mn-lt"/>
        </a:defRPr>
      </a:lvl8pPr>
      <a:lvl9pPr marL="3881716" indent="-22833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345" rtl="0" eaLnBrk="1" latinLnBrk="0" hangingPunct="1">
        <a:defRPr sz="1800" kern="1200">
          <a:solidFill>
            <a:schemeClr val="tx1"/>
          </a:solidFill>
          <a:latin typeface="+mn-lt"/>
          <a:ea typeface="+mn-ea"/>
          <a:cs typeface="+mn-cs"/>
        </a:defRPr>
      </a:lvl1pPr>
      <a:lvl2pPr marL="456672" algn="l" defTabSz="913345" rtl="0" eaLnBrk="1" latinLnBrk="0" hangingPunct="1">
        <a:defRPr sz="1800" kern="1200">
          <a:solidFill>
            <a:schemeClr val="tx1"/>
          </a:solidFill>
          <a:latin typeface="+mn-lt"/>
          <a:ea typeface="+mn-ea"/>
          <a:cs typeface="+mn-cs"/>
        </a:defRPr>
      </a:lvl2pPr>
      <a:lvl3pPr marL="913345" algn="l" defTabSz="913345" rtl="0" eaLnBrk="1" latinLnBrk="0" hangingPunct="1">
        <a:defRPr sz="1800" kern="1200">
          <a:solidFill>
            <a:schemeClr val="tx1"/>
          </a:solidFill>
          <a:latin typeface="+mn-lt"/>
          <a:ea typeface="+mn-ea"/>
          <a:cs typeface="+mn-cs"/>
        </a:defRPr>
      </a:lvl3pPr>
      <a:lvl4pPr marL="1370018" algn="l" defTabSz="913345" rtl="0" eaLnBrk="1" latinLnBrk="0" hangingPunct="1">
        <a:defRPr sz="1800" kern="1200">
          <a:solidFill>
            <a:schemeClr val="tx1"/>
          </a:solidFill>
          <a:latin typeface="+mn-lt"/>
          <a:ea typeface="+mn-ea"/>
          <a:cs typeface="+mn-cs"/>
        </a:defRPr>
      </a:lvl4pPr>
      <a:lvl5pPr marL="1826688" algn="l" defTabSz="913345" rtl="0" eaLnBrk="1" latinLnBrk="0" hangingPunct="1">
        <a:defRPr sz="1800" kern="1200">
          <a:solidFill>
            <a:schemeClr val="tx1"/>
          </a:solidFill>
          <a:latin typeface="+mn-lt"/>
          <a:ea typeface="+mn-ea"/>
          <a:cs typeface="+mn-cs"/>
        </a:defRPr>
      </a:lvl5pPr>
      <a:lvl6pPr marL="2283362" algn="l" defTabSz="913345" rtl="0" eaLnBrk="1" latinLnBrk="0" hangingPunct="1">
        <a:defRPr sz="1800" kern="1200">
          <a:solidFill>
            <a:schemeClr val="tx1"/>
          </a:solidFill>
          <a:latin typeface="+mn-lt"/>
          <a:ea typeface="+mn-ea"/>
          <a:cs typeface="+mn-cs"/>
        </a:defRPr>
      </a:lvl6pPr>
      <a:lvl7pPr marL="2740033" algn="l" defTabSz="913345" rtl="0" eaLnBrk="1" latinLnBrk="0" hangingPunct="1">
        <a:defRPr sz="1800" kern="1200">
          <a:solidFill>
            <a:schemeClr val="tx1"/>
          </a:solidFill>
          <a:latin typeface="+mn-lt"/>
          <a:ea typeface="+mn-ea"/>
          <a:cs typeface="+mn-cs"/>
        </a:defRPr>
      </a:lvl7pPr>
      <a:lvl8pPr marL="3196707" algn="l" defTabSz="913345" rtl="0" eaLnBrk="1" latinLnBrk="0" hangingPunct="1">
        <a:defRPr sz="1800" kern="1200">
          <a:solidFill>
            <a:schemeClr val="tx1"/>
          </a:solidFill>
          <a:latin typeface="+mn-lt"/>
          <a:ea typeface="+mn-ea"/>
          <a:cs typeface="+mn-cs"/>
        </a:defRPr>
      </a:lvl8pPr>
      <a:lvl9pPr marL="3653378" algn="l" defTabSz="9133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nps.edu/web/students/form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askmncc@navy" TargetMode="External"/><Relationship Id="rId2" Type="http://schemas.openxmlformats.org/officeDocument/2006/relationships/hyperlink" Target="mailto:ccwells@nps.edu" TargetMode="Externa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mailto:askmncc@navy.mi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transfers@nps.ed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npsfitreps@nps.ed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transfers@nps.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sso@np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ps.edu/documents/106463126/118801748/DOSRequestForm.pdf/574f2810-4c0c-3d58-2188-cb9cdd79232a?t=1585166481124" TargetMode="External"/><Relationship Id="rId2" Type="http://schemas.openxmlformats.org/officeDocument/2006/relationships/hyperlink" Target="https://nps.edu/documents/106463126/118801748/Check+Out+sheet.v1.pdf/921a0ccd-700e-2d27-85e0-bdc340464bea?t=1603820710689" TargetMode="External"/><Relationship Id="rId1" Type="http://schemas.openxmlformats.org/officeDocument/2006/relationships/slideLayout" Target="../slideLayouts/slideLayout5.xml"/><Relationship Id="rId4" Type="http://schemas.openxmlformats.org/officeDocument/2006/relationships/hyperlink" Target="https://nps.edu/documents/106463126/118801748/ThesisExtensionForm.pdf/718e8e38-5e42-52b1-7943-9223fee0f800?t=158514923864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sa@nps.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wrap="none" lIns="274320" rIns="274320"/>
          <a:lstStyle/>
          <a:p>
            <a:r>
              <a:rPr lang="en-US" sz="3600" dirty="0">
                <a:latin typeface="Cambria" panose="02040503050406030204" pitchFamily="18" charset="0"/>
                <a:ea typeface="Cambria" panose="02040503050406030204" pitchFamily="18" charset="0"/>
              </a:rPr>
              <a:t>Pre-graduation brief</a:t>
            </a:r>
          </a:p>
        </p:txBody>
      </p:sp>
      <p:sp>
        <p:nvSpPr>
          <p:cNvPr id="3" name="Content Placeholder 2"/>
          <p:cNvSpPr>
            <a:spLocks noGrp="1"/>
          </p:cNvSpPr>
          <p:nvPr>
            <p:ph idx="1"/>
          </p:nvPr>
        </p:nvSpPr>
        <p:spPr>
          <a:xfrm>
            <a:off x="457200" y="1295406"/>
            <a:ext cx="8229600" cy="4525963"/>
          </a:xfrm>
        </p:spPr>
        <p:txBody>
          <a:bodyPr/>
          <a:lstStyle/>
          <a:p>
            <a:r>
              <a:rPr lang="en-US" dirty="0">
                <a:solidFill>
                  <a:srgbClr val="00008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Download a ‘Check-Out Sheet’ from the NPS Student Forms Webpage</a:t>
            </a:r>
          </a:p>
          <a:p>
            <a:pPr marL="0" indent="0">
              <a:buNone/>
            </a:pPr>
            <a:r>
              <a:rPr lang="en-US"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hlinkClick r:id="rId2"/>
              </a:rPr>
              <a:t>https://nps.edu/web/students/forms</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3"/>
          </p:nvPr>
        </p:nvSpPr>
        <p:spPr/>
        <p:txBody>
          <a:bodyPr/>
          <a:lstStyle/>
          <a:p>
            <a:pPr>
              <a:defRPr/>
            </a:pPr>
            <a:fld id="{6A23022C-71F6-5F4F-93C3-D936E52B7050}" type="slidenum">
              <a:rPr lang="en-US" smtClean="0">
                <a:solidFill>
                  <a:srgbClr val="000000"/>
                </a:solidFill>
              </a:rPr>
              <a:pPr>
                <a:defRPr/>
              </a:pPr>
              <a:t>1</a:t>
            </a:fld>
            <a:endParaRPr lang="en-US">
              <a:solidFill>
                <a:srgbClr val="000000"/>
              </a:solidFill>
            </a:endParaRPr>
          </a:p>
        </p:txBody>
      </p:sp>
      <p:sp>
        <p:nvSpPr>
          <p:cNvPr id="5" name="TextBox 4">
            <a:extLst>
              <a:ext uri="{FF2B5EF4-FFF2-40B4-BE49-F238E27FC236}">
                <a16:creationId xmlns:a16="http://schemas.microsoft.com/office/drawing/2014/main" id="{2DCF5225-E1D7-4734-BD2A-70997074CAF0}"/>
              </a:ext>
            </a:extLst>
          </p:cNvPr>
          <p:cNvSpPr txBox="1"/>
          <p:nvPr/>
        </p:nvSpPr>
        <p:spPr>
          <a:xfrm>
            <a:off x="349857" y="6353543"/>
            <a:ext cx="8794143" cy="430887"/>
          </a:xfrm>
          <a:prstGeom prst="rect">
            <a:avLst/>
          </a:prstGeom>
          <a:solidFill>
            <a:srgbClr val="FFFF00"/>
          </a:solidFill>
          <a:ln>
            <a:solidFill>
              <a:schemeClr val="tx1"/>
            </a:solidFill>
          </a:ln>
        </p:spPr>
        <p:txBody>
          <a:bodyPr wrap="square" rtlCol="0">
            <a:spAutoFit/>
          </a:bodyPr>
          <a:lstStyle>
            <a:defPPr>
              <a:defRPr lang="en-US"/>
            </a:defPPr>
            <a:lvl1pPr algn="ctr">
              <a:defRPr sz="2200" u="sng">
                <a:solidFill>
                  <a:srgbClr val="C00000"/>
                </a:solidFill>
              </a:defRPr>
            </a:lvl1pPr>
          </a:lstStyle>
          <a:p>
            <a:r>
              <a:rPr lang="en-US" u="none" dirty="0"/>
              <a:t>Soon it will be time to depart… so prepare NOW!</a:t>
            </a:r>
          </a:p>
        </p:txBody>
      </p:sp>
    </p:spTree>
    <p:extLst>
      <p:ext uri="{BB962C8B-B14F-4D97-AF65-F5344CB8AC3E}">
        <p14:creationId xmlns:p14="http://schemas.microsoft.com/office/powerpoint/2010/main" val="3732773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AA16A4-AB1E-4616-B05D-863AD23D29C9}"/>
              </a:ext>
            </a:extLst>
          </p:cNvPr>
          <p:cNvPicPr>
            <a:picLocks noChangeAspect="1"/>
          </p:cNvPicPr>
          <p:nvPr/>
        </p:nvPicPr>
        <p:blipFill rotWithShape="1">
          <a:blip r:embed="rId2"/>
          <a:srcRect t="16164" b="15168"/>
          <a:stretch/>
        </p:blipFill>
        <p:spPr>
          <a:xfrm>
            <a:off x="456232" y="1200150"/>
            <a:ext cx="8458200" cy="4457700"/>
          </a:xfrm>
          <a:prstGeom prst="rect">
            <a:avLst/>
          </a:prstGeom>
        </p:spPr>
      </p:pic>
      <p:sp>
        <p:nvSpPr>
          <p:cNvPr id="6" name="Arrow: Right 5">
            <a:extLst>
              <a:ext uri="{FF2B5EF4-FFF2-40B4-BE49-F238E27FC236}">
                <a16:creationId xmlns:a16="http://schemas.microsoft.com/office/drawing/2014/main" id="{98C0919E-94E5-4FB8-9911-2E35E2F8979E}"/>
              </a:ext>
            </a:extLst>
          </p:cNvPr>
          <p:cNvSpPr/>
          <p:nvPr/>
        </p:nvSpPr>
        <p:spPr>
          <a:xfrm>
            <a:off x="456232" y="2417735"/>
            <a:ext cx="733806"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8784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6D6E4-F968-44CA-A18D-465A03A615B9}"/>
              </a:ext>
            </a:extLst>
          </p:cNvPr>
          <p:cNvPicPr>
            <a:picLocks noChangeAspect="1"/>
          </p:cNvPicPr>
          <p:nvPr/>
        </p:nvPicPr>
        <p:blipFill>
          <a:blip r:embed="rId2"/>
          <a:stretch>
            <a:fillRect/>
          </a:stretch>
        </p:blipFill>
        <p:spPr>
          <a:xfrm>
            <a:off x="2822354" y="1200150"/>
            <a:ext cx="3499293" cy="4457700"/>
          </a:xfrm>
          <a:prstGeom prst="rect">
            <a:avLst/>
          </a:prstGeom>
        </p:spPr>
      </p:pic>
    </p:spTree>
    <p:extLst>
      <p:ext uri="{BB962C8B-B14F-4D97-AF65-F5344CB8AC3E}">
        <p14:creationId xmlns:p14="http://schemas.microsoft.com/office/powerpoint/2010/main" val="234190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3E5E4-A12B-4430-A974-F4DB3EA7B02E}"/>
              </a:ext>
            </a:extLst>
          </p:cNvPr>
          <p:cNvPicPr>
            <a:picLocks noChangeAspect="1"/>
          </p:cNvPicPr>
          <p:nvPr/>
        </p:nvPicPr>
        <p:blipFill>
          <a:blip r:embed="rId2"/>
          <a:stretch>
            <a:fillRect/>
          </a:stretch>
        </p:blipFill>
        <p:spPr>
          <a:xfrm>
            <a:off x="223757" y="2720626"/>
            <a:ext cx="8458200" cy="1416749"/>
          </a:xfrm>
          <a:prstGeom prst="rect">
            <a:avLst/>
          </a:prstGeom>
        </p:spPr>
      </p:pic>
      <p:sp>
        <p:nvSpPr>
          <p:cNvPr id="5" name="Arrow: Down 4">
            <a:extLst>
              <a:ext uri="{FF2B5EF4-FFF2-40B4-BE49-F238E27FC236}">
                <a16:creationId xmlns:a16="http://schemas.microsoft.com/office/drawing/2014/main" id="{D257BCB3-E15D-4719-BF7A-F1CE438F4F77}"/>
              </a:ext>
            </a:extLst>
          </p:cNvPr>
          <p:cNvSpPr/>
          <p:nvPr/>
        </p:nvSpPr>
        <p:spPr>
          <a:xfrm>
            <a:off x="3176184" y="3077383"/>
            <a:ext cx="633494" cy="4591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483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3E850E-B5E7-4867-9583-3CF04E7419C1}"/>
              </a:ext>
            </a:extLst>
          </p:cNvPr>
          <p:cNvPicPr>
            <a:picLocks noChangeAspect="1"/>
          </p:cNvPicPr>
          <p:nvPr/>
        </p:nvPicPr>
        <p:blipFill>
          <a:blip r:embed="rId2"/>
          <a:stretch>
            <a:fillRect/>
          </a:stretch>
        </p:blipFill>
        <p:spPr>
          <a:xfrm>
            <a:off x="2950512" y="1200150"/>
            <a:ext cx="3242976" cy="4457700"/>
          </a:xfrm>
          <a:prstGeom prst="rect">
            <a:avLst/>
          </a:prstGeom>
        </p:spPr>
      </p:pic>
      <p:sp>
        <p:nvSpPr>
          <p:cNvPr id="4" name="Arrow: Right 3">
            <a:extLst>
              <a:ext uri="{FF2B5EF4-FFF2-40B4-BE49-F238E27FC236}">
                <a16:creationId xmlns:a16="http://schemas.microsoft.com/office/drawing/2014/main" id="{90003D7C-C46E-4F69-9976-97550D6F7A3F}"/>
              </a:ext>
            </a:extLst>
          </p:cNvPr>
          <p:cNvSpPr/>
          <p:nvPr/>
        </p:nvSpPr>
        <p:spPr>
          <a:xfrm>
            <a:off x="2487477" y="2719311"/>
            <a:ext cx="578281" cy="2127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7295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imeline&#10;&#10;Description automatically generated">
            <a:extLst>
              <a:ext uri="{FF2B5EF4-FFF2-40B4-BE49-F238E27FC236}">
                <a16:creationId xmlns:a16="http://schemas.microsoft.com/office/drawing/2014/main" id="{41F04F0E-2A9E-4E81-A1BA-B0CA556ED6B5}"/>
              </a:ext>
            </a:extLst>
          </p:cNvPr>
          <p:cNvPicPr>
            <a:picLocks noChangeAspect="1"/>
          </p:cNvPicPr>
          <p:nvPr/>
        </p:nvPicPr>
        <p:blipFill>
          <a:blip r:embed="rId2"/>
          <a:stretch>
            <a:fillRect/>
          </a:stretch>
        </p:blipFill>
        <p:spPr>
          <a:xfrm>
            <a:off x="1927506" y="1339850"/>
            <a:ext cx="5288988" cy="4178300"/>
          </a:xfrm>
          <a:prstGeom prst="rect">
            <a:avLst/>
          </a:prstGeom>
        </p:spPr>
      </p:pic>
      <p:sp>
        <p:nvSpPr>
          <p:cNvPr id="4" name="Arrow: Right 3">
            <a:extLst>
              <a:ext uri="{FF2B5EF4-FFF2-40B4-BE49-F238E27FC236}">
                <a16:creationId xmlns:a16="http://schemas.microsoft.com/office/drawing/2014/main" id="{F121FB5C-7611-41D7-B363-9F7877408481}"/>
              </a:ext>
            </a:extLst>
          </p:cNvPr>
          <p:cNvSpPr/>
          <p:nvPr/>
        </p:nvSpPr>
        <p:spPr>
          <a:xfrm>
            <a:off x="941523" y="4902308"/>
            <a:ext cx="1105765" cy="3634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0441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1BEA36E6-2485-44FE-BDFC-61108286234E}"/>
              </a:ext>
            </a:extLst>
          </p:cNvPr>
          <p:cNvPicPr>
            <a:picLocks noChangeAspect="1"/>
          </p:cNvPicPr>
          <p:nvPr/>
        </p:nvPicPr>
        <p:blipFill>
          <a:blip r:embed="rId2"/>
          <a:stretch>
            <a:fillRect/>
          </a:stretch>
        </p:blipFill>
        <p:spPr>
          <a:xfrm>
            <a:off x="342900" y="1399033"/>
            <a:ext cx="8458200" cy="4059935"/>
          </a:xfrm>
          <a:prstGeom prst="rect">
            <a:avLst/>
          </a:prstGeom>
        </p:spPr>
      </p:pic>
    </p:spTree>
    <p:extLst>
      <p:ext uri="{BB962C8B-B14F-4D97-AF65-F5344CB8AC3E}">
        <p14:creationId xmlns:p14="http://schemas.microsoft.com/office/powerpoint/2010/main" val="210123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2617AC-D3E0-4B85-92ED-05E4DB4119B0}"/>
              </a:ext>
            </a:extLst>
          </p:cNvPr>
          <p:cNvPicPr>
            <a:picLocks noChangeAspect="1"/>
          </p:cNvPicPr>
          <p:nvPr/>
        </p:nvPicPr>
        <p:blipFill>
          <a:blip r:embed="rId2"/>
          <a:stretch>
            <a:fillRect/>
          </a:stretch>
        </p:blipFill>
        <p:spPr>
          <a:xfrm>
            <a:off x="1785937" y="1200150"/>
            <a:ext cx="5572127" cy="4457700"/>
          </a:xfrm>
          <a:prstGeom prst="rect">
            <a:avLst/>
          </a:prstGeom>
        </p:spPr>
      </p:pic>
    </p:spTree>
    <p:extLst>
      <p:ext uri="{BB962C8B-B14F-4D97-AF65-F5344CB8AC3E}">
        <p14:creationId xmlns:p14="http://schemas.microsoft.com/office/powerpoint/2010/main" val="1689972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38ACE-87CC-4110-9880-7AE6B0DF829F}"/>
              </a:ext>
            </a:extLst>
          </p:cNvPr>
          <p:cNvPicPr>
            <a:picLocks noChangeAspect="1"/>
          </p:cNvPicPr>
          <p:nvPr/>
        </p:nvPicPr>
        <p:blipFill>
          <a:blip r:embed="rId2"/>
          <a:stretch>
            <a:fillRect/>
          </a:stretch>
        </p:blipFill>
        <p:spPr>
          <a:xfrm>
            <a:off x="1759570" y="1200150"/>
            <a:ext cx="5624860" cy="4457700"/>
          </a:xfrm>
          <a:prstGeom prst="rect">
            <a:avLst/>
          </a:prstGeom>
        </p:spPr>
      </p:pic>
    </p:spTree>
    <p:extLst>
      <p:ext uri="{BB962C8B-B14F-4D97-AF65-F5344CB8AC3E}">
        <p14:creationId xmlns:p14="http://schemas.microsoft.com/office/powerpoint/2010/main" val="443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A4AF-02E5-4CE3-B714-E11FC03E441A}"/>
              </a:ext>
            </a:extLst>
          </p:cNvPr>
          <p:cNvSpPr>
            <a:spLocks noGrp="1"/>
          </p:cNvSpPr>
          <p:nvPr>
            <p:ph type="ctrTitle"/>
          </p:nvPr>
        </p:nvSpPr>
        <p:spPr>
          <a:xfrm>
            <a:off x="852298" y="1233765"/>
            <a:ext cx="3992786" cy="1232228"/>
          </a:xfrm>
        </p:spPr>
        <p:txBody>
          <a:bodyPr vert="horz" wrap="square" lIns="68580" tIns="34290" rIns="68580" bIns="34290" numCol="1" rtlCol="0" anchor="b" anchorCtr="0" compatLnSpc="1">
            <a:prstTxWarp prst="textNoShape">
              <a:avLst/>
            </a:prstTxWarp>
            <a:normAutofit/>
          </a:bodyPr>
          <a:lstStyle/>
          <a:p>
            <a:pPr algn="l"/>
            <a:r>
              <a:rPr lang="en-US" sz="3000" kern="1200" dirty="0">
                <a:solidFill>
                  <a:schemeClr val="tx1"/>
                </a:solidFill>
                <a:ea typeface="+mj-ea"/>
                <a:cs typeface="+mj-cs"/>
              </a:rPr>
              <a:t>Contact Information </a:t>
            </a:r>
          </a:p>
        </p:txBody>
      </p:sp>
      <p:sp>
        <p:nvSpPr>
          <p:cNvPr id="3" name="Subtitle 2">
            <a:extLst>
              <a:ext uri="{FF2B5EF4-FFF2-40B4-BE49-F238E27FC236}">
                <a16:creationId xmlns:a16="http://schemas.microsoft.com/office/drawing/2014/main" id="{F0F21A8C-3C71-4F01-920B-D1E490CCA801}"/>
              </a:ext>
            </a:extLst>
          </p:cNvPr>
          <p:cNvSpPr>
            <a:spLocks noGrp="1"/>
          </p:cNvSpPr>
          <p:nvPr>
            <p:ph type="subTitle" idx="1"/>
          </p:nvPr>
        </p:nvSpPr>
        <p:spPr>
          <a:xfrm>
            <a:off x="858693" y="2661671"/>
            <a:ext cx="3986392" cy="2651312"/>
          </a:xfrm>
        </p:spPr>
        <p:txBody>
          <a:bodyPr vert="horz" wrap="square" lIns="68580" tIns="34290" rIns="68580" bIns="34290" numCol="1" rtlCol="0" anchor="t" anchorCtr="0" compatLnSpc="1">
            <a:prstTxWarp prst="textNoShape">
              <a:avLst/>
            </a:prstTxWarp>
            <a:normAutofit/>
          </a:bodyPr>
          <a:lstStyle/>
          <a:p>
            <a:pPr algn="l">
              <a:spcBef>
                <a:spcPts val="0"/>
              </a:spcBef>
              <a:spcAft>
                <a:spcPts val="0"/>
              </a:spcAft>
            </a:pPr>
            <a:r>
              <a:rPr lang="en-US" sz="1500" b="1" dirty="0"/>
              <a:t>Agency Program Coordinator</a:t>
            </a:r>
            <a:r>
              <a:rPr lang="en-US" sz="1500" dirty="0"/>
              <a:t>:  </a:t>
            </a:r>
          </a:p>
          <a:p>
            <a:pPr algn="l">
              <a:spcBef>
                <a:spcPts val="0"/>
              </a:spcBef>
              <a:spcAft>
                <a:spcPts val="0"/>
              </a:spcAft>
            </a:pPr>
            <a:r>
              <a:rPr lang="en-US" sz="1500" dirty="0"/>
              <a:t>Carleen Wells</a:t>
            </a:r>
          </a:p>
          <a:p>
            <a:pPr algn="l">
              <a:spcBef>
                <a:spcPts val="0"/>
              </a:spcBef>
              <a:spcAft>
                <a:spcPts val="0"/>
              </a:spcAft>
            </a:pPr>
            <a:r>
              <a:rPr lang="en-US" sz="1500" u="sng" dirty="0">
                <a:hlinkClick r:id="rId2"/>
              </a:rPr>
              <a:t>ccwells@nps.edu</a:t>
            </a:r>
            <a:r>
              <a:rPr lang="en-US" sz="1500" dirty="0"/>
              <a:t> </a:t>
            </a:r>
          </a:p>
          <a:p>
            <a:pPr algn="l">
              <a:spcBef>
                <a:spcPts val="0"/>
              </a:spcBef>
              <a:spcAft>
                <a:spcPts val="600"/>
              </a:spcAft>
            </a:pPr>
            <a:r>
              <a:rPr lang="en-US" sz="1500" dirty="0"/>
              <a:t>831-656-2247</a:t>
            </a:r>
          </a:p>
          <a:p>
            <a:pPr algn="l">
              <a:spcBef>
                <a:spcPts val="900"/>
              </a:spcBef>
              <a:spcAft>
                <a:spcPts val="0"/>
              </a:spcAft>
            </a:pPr>
            <a:r>
              <a:rPr lang="en-US" sz="1500" b="1" dirty="0"/>
              <a:t>Specific PCS Questions </a:t>
            </a:r>
          </a:p>
          <a:p>
            <a:pPr algn="l">
              <a:spcBef>
                <a:spcPts val="0"/>
              </a:spcBef>
              <a:spcAft>
                <a:spcPts val="600"/>
              </a:spcAft>
            </a:pPr>
            <a:r>
              <a:rPr lang="en-US" sz="1500" dirty="0" err="1"/>
              <a:t>MyNavy</a:t>
            </a:r>
            <a:r>
              <a:rPr lang="en-US" sz="1500" dirty="0"/>
              <a:t> Career Center </a:t>
            </a:r>
          </a:p>
          <a:p>
            <a:pPr algn="l">
              <a:spcBef>
                <a:spcPts val="0"/>
              </a:spcBef>
              <a:spcAft>
                <a:spcPts val="600"/>
              </a:spcAft>
            </a:pPr>
            <a:r>
              <a:rPr lang="en-US" sz="1500" dirty="0"/>
              <a:t>833-330-6622</a:t>
            </a:r>
          </a:p>
          <a:p>
            <a:pPr algn="l">
              <a:spcBef>
                <a:spcPts val="0"/>
              </a:spcBef>
              <a:spcAft>
                <a:spcPts val="600"/>
              </a:spcAft>
            </a:pPr>
            <a:r>
              <a:rPr lang="en-US" sz="1500" dirty="0">
                <a:hlinkClick r:id="rId3"/>
              </a:rPr>
              <a:t>askmncc@navy</a:t>
            </a:r>
            <a:r>
              <a:rPr lang="en-US" sz="1500" dirty="0">
                <a:hlinkClick r:id="rId4"/>
              </a:rPr>
              <a:t>.mil</a:t>
            </a:r>
            <a:r>
              <a:rPr lang="en-US" sz="1500" dirty="0"/>
              <a:t> </a:t>
            </a:r>
          </a:p>
          <a:p>
            <a:pPr indent="-171450" algn="l">
              <a:buFont typeface="Arial" panose="020B0604020202020204" pitchFamily="34" charset="0"/>
              <a:buChar char="•"/>
            </a:pPr>
            <a:endParaRPr lang="en-US" sz="1500" dirty="0"/>
          </a:p>
        </p:txBody>
      </p:sp>
      <p:pic>
        <p:nvPicPr>
          <p:cNvPr id="7" name="Graphic 6" descr="Receiver">
            <a:extLst>
              <a:ext uri="{FF2B5EF4-FFF2-40B4-BE49-F238E27FC236}">
                <a16:creationId xmlns:a16="http://schemas.microsoft.com/office/drawing/2014/main" id="{268DFA86-B14D-F82C-7B1C-3A9543F08B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06975" y="1877011"/>
            <a:ext cx="3127898" cy="3127898"/>
          </a:xfrm>
          <a:prstGeom prst="rect">
            <a:avLst/>
          </a:prstGeom>
        </p:spPr>
      </p:pic>
    </p:spTree>
    <p:extLst>
      <p:ext uri="{BB962C8B-B14F-4D97-AF65-F5344CB8AC3E}">
        <p14:creationId xmlns:p14="http://schemas.microsoft.com/office/powerpoint/2010/main" val="386143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940175"/>
            <a:ext cx="7772400" cy="1470025"/>
          </a:xfrm>
        </p:spPr>
        <p:txBody>
          <a:bodyPr/>
          <a:lstStyle/>
          <a:p>
            <a:r>
              <a:rPr lang="en-US">
                <a:solidFill>
                  <a:srgbClr val="FFFF00"/>
                </a:solidFill>
                <a:latin typeface="Cambria" panose="02040503050406030204" pitchFamily="18" charset="0"/>
                <a:ea typeface="Cambria" panose="02040503050406030204" pitchFamily="18" charset="0"/>
                <a:cs typeface="Arial" panose="020B0604020202020204" pitchFamily="34" charset="0"/>
              </a:rPr>
              <a:t>Navy Transfers</a:t>
            </a:r>
          </a:p>
        </p:txBody>
      </p:sp>
      <p:sp>
        <p:nvSpPr>
          <p:cNvPr id="3" name="Subtitle 2"/>
          <p:cNvSpPr>
            <a:spLocks noGrp="1"/>
          </p:cNvSpPr>
          <p:nvPr>
            <p:ph type="subTitle" idx="1"/>
          </p:nvPr>
        </p:nvSpPr>
        <p:spPr>
          <a:xfrm>
            <a:off x="1447800" y="4876800"/>
            <a:ext cx="6400800" cy="1752600"/>
          </a:xfrm>
        </p:spPr>
        <p:txBody>
          <a:bodyPr/>
          <a:lstStyle/>
          <a:p>
            <a:r>
              <a:rPr lang="en-US">
                <a:solidFill>
                  <a:schemeClr val="bg1"/>
                </a:solidFill>
                <a:latin typeface="Cambria" panose="02040503050406030204" pitchFamily="18" charset="0"/>
                <a:ea typeface="Cambria" panose="02040503050406030204" pitchFamily="18" charset="0"/>
                <a:cs typeface="Arial" panose="020B0604020202020204" pitchFamily="34" charset="0"/>
              </a:rPr>
              <a:t>Student Services Office</a:t>
            </a:r>
          </a:p>
        </p:txBody>
      </p:sp>
      <p:pic>
        <p:nvPicPr>
          <p:cNvPr id="4" name="Picture 2" descr="http://www.nps.edu/About/Images/GRA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1752600"/>
            <a:ext cx="2712383"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9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940175"/>
            <a:ext cx="7772400" cy="1470025"/>
          </a:xfrm>
        </p:spPr>
        <p:txBody>
          <a:bodyPr/>
          <a:lstStyle/>
          <a:p>
            <a:r>
              <a:rPr lang="en-US" dirty="0">
                <a:solidFill>
                  <a:srgbClr val="FFFF00"/>
                </a:solidFill>
                <a:latin typeface="Cambria" panose="02040503050406030204" pitchFamily="18" charset="0"/>
                <a:ea typeface="Cambria" panose="02040503050406030204" pitchFamily="18" charset="0"/>
                <a:cs typeface="Arial" panose="020B0604020202020204" pitchFamily="34" charset="0"/>
              </a:rPr>
              <a:t>Pre-graduation brief</a:t>
            </a:r>
          </a:p>
        </p:txBody>
      </p:sp>
      <p:sp>
        <p:nvSpPr>
          <p:cNvPr id="3" name="Subtitle 2"/>
          <p:cNvSpPr>
            <a:spLocks noGrp="1"/>
          </p:cNvSpPr>
          <p:nvPr>
            <p:ph type="subTitle" idx="1"/>
          </p:nvPr>
        </p:nvSpPr>
        <p:spPr>
          <a:xfrm>
            <a:off x="1447800" y="4876800"/>
            <a:ext cx="6400800" cy="1752600"/>
          </a:xfrm>
        </p:spPr>
        <p:txBody>
          <a:bodyPr/>
          <a:lstStyle/>
          <a:p>
            <a:r>
              <a:rPr lang="en-US" dirty="0">
                <a:solidFill>
                  <a:schemeClr val="bg1"/>
                </a:solidFill>
                <a:latin typeface="Cambria" panose="02040503050406030204" pitchFamily="18" charset="0"/>
                <a:ea typeface="Cambria" panose="02040503050406030204" pitchFamily="18" charset="0"/>
                <a:cs typeface="Arial" panose="020B0604020202020204" pitchFamily="34" charset="0"/>
              </a:rPr>
              <a:t>Student Services Office</a:t>
            </a:r>
          </a:p>
        </p:txBody>
      </p:sp>
      <p:pic>
        <p:nvPicPr>
          <p:cNvPr id="4" name="Picture 2" descr="http://www.nps.edu/About/Images/GRA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1752600"/>
            <a:ext cx="2712383"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21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90" y="3175"/>
            <a:ext cx="7467600" cy="808038"/>
          </a:xfrm>
        </p:spPr>
        <p:txBody>
          <a:bodyPr/>
          <a:lstStyle/>
          <a:p>
            <a:r>
              <a:rPr lang="en-US">
                <a:latin typeface="Cambria" panose="02040503050406030204" pitchFamily="18" charset="0"/>
                <a:ea typeface="Cambria" panose="02040503050406030204" pitchFamily="18" charset="0"/>
              </a:rPr>
              <a:t>What to Do &amp; Expect</a:t>
            </a:r>
          </a:p>
        </p:txBody>
      </p:sp>
      <p:sp>
        <p:nvSpPr>
          <p:cNvPr id="7" name="Slide Number Placeholder 6"/>
          <p:cNvSpPr>
            <a:spLocks noGrp="1"/>
          </p:cNvSpPr>
          <p:nvPr>
            <p:ph type="sldNum" sz="quarter" idx="13"/>
          </p:nvPr>
        </p:nvSpPr>
        <p:spPr/>
        <p:txBody>
          <a:bodyPr/>
          <a:lstStyle/>
          <a:p>
            <a:pPr>
              <a:defRPr/>
            </a:pPr>
            <a:fld id="{021B4C71-93F6-8A4E-8A1A-7F68B2A1FC40}" type="slidenum">
              <a:rPr lang="en-US" smtClean="0">
                <a:solidFill>
                  <a:srgbClr val="000000"/>
                </a:solidFill>
                <a:latin typeface="Cambria" panose="02040503050406030204" pitchFamily="18" charset="0"/>
                <a:ea typeface="Cambria" panose="02040503050406030204" pitchFamily="18" charset="0"/>
              </a:rPr>
              <a:pPr>
                <a:defRPr/>
              </a:pPr>
              <a:t>20</a:t>
            </a:fld>
            <a:endParaRPr lang="en-US">
              <a:solidFill>
                <a:srgbClr val="000000"/>
              </a:solidFill>
              <a:latin typeface="Cambria" panose="02040503050406030204" pitchFamily="18" charset="0"/>
              <a:ea typeface="Cambria" panose="02040503050406030204" pitchFamily="18" charset="0"/>
            </a:endParaRPr>
          </a:p>
        </p:txBody>
      </p:sp>
      <p:sp>
        <p:nvSpPr>
          <p:cNvPr id="8" name="Text Placeholder 8"/>
          <p:cNvSpPr>
            <a:spLocks noGrp="1"/>
          </p:cNvSpPr>
          <p:nvPr>
            <p:ph type="body" idx="1"/>
          </p:nvPr>
        </p:nvSpPr>
        <p:spPr>
          <a:xfrm>
            <a:off x="448410" y="990600"/>
            <a:ext cx="5952390" cy="838200"/>
          </a:xfrm>
        </p:spPr>
        <p:txBody>
          <a:bodyPr/>
          <a:lstStyle/>
          <a:p>
            <a:r>
              <a:rPr lang="en-US" sz="3600" u="sng" dirty="0">
                <a:latin typeface="Cambria" panose="02040503050406030204" pitchFamily="18" charset="0"/>
                <a:ea typeface="Cambria" panose="02040503050406030204" pitchFamily="18" charset="0"/>
              </a:rPr>
              <a:t>USN Students</a:t>
            </a:r>
          </a:p>
        </p:txBody>
      </p:sp>
      <p:sp>
        <p:nvSpPr>
          <p:cNvPr id="9" name="Content Placeholder 9"/>
          <p:cNvSpPr>
            <a:spLocks noGrp="1"/>
          </p:cNvSpPr>
          <p:nvPr>
            <p:ph sz="half" idx="2"/>
          </p:nvPr>
        </p:nvSpPr>
        <p:spPr>
          <a:xfrm>
            <a:off x="448410" y="1802167"/>
            <a:ext cx="7782614" cy="4615521"/>
          </a:xfrm>
        </p:spPr>
        <p:txBody>
          <a:bodyPr/>
          <a:lstStyle/>
          <a:p>
            <a:pPr marL="339090" indent="-339090"/>
            <a:r>
              <a:rPr lang="en-US" sz="1800" dirty="0">
                <a:latin typeface="Cambria" panose="02040503050406030204" pitchFamily="18" charset="0"/>
                <a:ea typeface="Cambria" panose="02040503050406030204" pitchFamily="18" charset="0"/>
              </a:rPr>
              <a:t>PCS orders can be accessed via NSIPS. If you have any issues, send an email to transfers@nps.edu</a:t>
            </a:r>
            <a:endParaRPr lang="en-US" dirty="0">
              <a:latin typeface="Cambria" panose="02040503050406030204" pitchFamily="18" charset="0"/>
              <a:ea typeface="Cambria" panose="02040503050406030204" pitchFamily="18" charset="0"/>
            </a:endParaRPr>
          </a:p>
          <a:p>
            <a:pPr marL="739140" lvl="1" indent="-281940"/>
            <a:r>
              <a:rPr lang="en-US" sz="1800" dirty="0">
                <a:latin typeface="Cambria" panose="02040503050406030204" pitchFamily="18" charset="0"/>
                <a:ea typeface="Cambria" panose="02040503050406030204" pitchFamily="18" charset="0"/>
              </a:rPr>
              <a:t>No orders? Pending ORDMOD? Contact your Detailer/Update CPPA.</a:t>
            </a:r>
          </a:p>
          <a:p>
            <a:pPr marL="339090" indent="-339090"/>
            <a:r>
              <a:rPr lang="en-US" sz="1800" dirty="0">
                <a:latin typeface="Cambria" panose="02040503050406030204" pitchFamily="18" charset="0"/>
                <a:ea typeface="Cambria" panose="02040503050406030204" pitchFamily="18" charset="0"/>
              </a:rPr>
              <a:t>Transfer package forms and instructions </a:t>
            </a:r>
            <a:r>
              <a:rPr lang="en-US" sz="1800" b="1" dirty="0">
                <a:latin typeface="Cambria" panose="02040503050406030204" pitchFamily="18" charset="0"/>
                <a:ea typeface="Cambria" panose="02040503050406030204" pitchFamily="18" charset="0"/>
              </a:rPr>
              <a:t>(READ THE TRF PKG GUIDE)</a:t>
            </a:r>
          </a:p>
          <a:p>
            <a:pPr marL="739140" lvl="1" indent="-281940"/>
            <a:r>
              <a:rPr lang="en-US" sz="1800" dirty="0">
                <a:latin typeface="Cambria" panose="02040503050406030204" pitchFamily="18" charset="0"/>
                <a:ea typeface="Cambria" panose="02040503050406030204" pitchFamily="18" charset="0"/>
              </a:rPr>
              <a:t>Emailed by YNSN Valdez via </a:t>
            </a:r>
            <a:r>
              <a:rPr lang="en-US" sz="1800" dirty="0">
                <a:latin typeface="Cambria" panose="02040503050406030204" pitchFamily="18" charset="0"/>
                <a:ea typeface="Cambria" panose="02040503050406030204" pitchFamily="18" charset="0"/>
                <a:hlinkClick r:id="rId3"/>
              </a:rPr>
              <a:t>transfers@nps.edu</a:t>
            </a:r>
            <a:endParaRPr lang="en-US" sz="1800" dirty="0">
              <a:latin typeface="Cambria" panose="02040503050406030204" pitchFamily="18" charset="0"/>
              <a:ea typeface="Cambria" panose="02040503050406030204" pitchFamily="18" charset="0"/>
            </a:endParaRPr>
          </a:p>
          <a:p>
            <a:pPr marL="457200" lvl="1" indent="0">
              <a:buNone/>
            </a:pPr>
            <a:r>
              <a:rPr lang="en-US" sz="1800" dirty="0">
                <a:latin typeface="Cambria" panose="02040503050406030204" pitchFamily="18" charset="0"/>
                <a:ea typeface="Cambria" panose="02040503050406030204" pitchFamily="18" charset="0"/>
              </a:rPr>
              <a:t>Requires expedited completion and submission. </a:t>
            </a:r>
            <a:r>
              <a:rPr lang="en-US" sz="1800" b="1" dirty="0">
                <a:latin typeface="Cambria" panose="02040503050406030204" pitchFamily="18" charset="0"/>
                <a:ea typeface="Cambria" panose="02040503050406030204" pitchFamily="18" charset="0"/>
              </a:rPr>
              <a:t>Due back to CPPA ASAP or the prescribed due date.</a:t>
            </a:r>
          </a:p>
          <a:p>
            <a:pPr marL="1138555" lvl="2" indent="-224790"/>
            <a:r>
              <a:rPr lang="en-US" dirty="0">
                <a:latin typeface="Cambria" panose="02040503050406030204" pitchFamily="18" charset="0"/>
                <a:ea typeface="Cambria" panose="02040503050406030204" pitchFamily="18" charset="0"/>
              </a:rPr>
              <a:t>Required for transfer FITREPs preparations.</a:t>
            </a:r>
          </a:p>
          <a:p>
            <a:pPr marL="1138555" lvl="2" indent="-224790"/>
            <a:r>
              <a:rPr lang="en-US" dirty="0">
                <a:latin typeface="Cambria" panose="02040503050406030204" pitchFamily="18" charset="0"/>
                <a:ea typeface="Cambria" panose="02040503050406030204" pitchFamily="18" charset="0"/>
              </a:rPr>
              <a:t>Transfer paperwork to be processed by TSC Great Lakes/NAVPTO/TPD Memphis (PCS-TDY advances).</a:t>
            </a:r>
          </a:p>
          <a:p>
            <a:pPr marL="1138555" lvl="2" indent="-224790"/>
            <a:r>
              <a:rPr lang="en-US" dirty="0">
                <a:latin typeface="Cambria" panose="02040503050406030204" pitchFamily="18" charset="0"/>
                <a:ea typeface="Cambria" panose="02040503050406030204" pitchFamily="18" charset="0"/>
              </a:rPr>
              <a:t>There is a current backlog for PCS ADV request processing. Recommend use of GTCC.</a:t>
            </a:r>
          </a:p>
          <a:p>
            <a:pPr marL="339090" indent="-339090"/>
            <a:r>
              <a:rPr lang="en-US" sz="1800" dirty="0">
                <a:latin typeface="Cambria" panose="02040503050406030204" pitchFamily="18" charset="0"/>
                <a:ea typeface="Cambria" panose="02040503050406030204" pitchFamily="18" charset="0"/>
              </a:rPr>
              <a:t>Provide timely FITREP Inputs and Transfer updates or changes to:</a:t>
            </a:r>
          </a:p>
          <a:p>
            <a:pPr marL="739140" lvl="1" indent="-281940"/>
            <a:r>
              <a:rPr lang="en-US" sz="1800" dirty="0">
                <a:latin typeface="Cambria" panose="02040503050406030204" pitchFamily="18" charset="0"/>
                <a:ea typeface="Cambria" panose="02040503050406030204" pitchFamily="18" charset="0"/>
                <a:hlinkClick r:id="rId3"/>
              </a:rPr>
              <a:t>transfers@nps.edu</a:t>
            </a:r>
            <a:r>
              <a:rPr lang="en-US" sz="1800" dirty="0">
                <a:latin typeface="Cambria" panose="02040503050406030204" pitchFamily="18" charset="0"/>
                <a:ea typeface="Cambria" panose="02040503050406030204" pitchFamily="18" charset="0"/>
              </a:rPr>
              <a:t> (</a:t>
            </a:r>
            <a:r>
              <a:rPr lang="en-US" sz="1800" dirty="0">
                <a:solidFill>
                  <a:srgbClr val="FF0000"/>
                </a:solidFill>
                <a:latin typeface="Cambria" panose="02040503050406030204" pitchFamily="18" charset="0"/>
                <a:ea typeface="Cambria" panose="02040503050406030204" pitchFamily="18" charset="0"/>
              </a:rPr>
              <a:t>copy on ALL correspondence regarding your transfer</a:t>
            </a:r>
            <a:r>
              <a:rPr lang="en-US" sz="1800" dirty="0">
                <a:latin typeface="Cambria" panose="02040503050406030204" pitchFamily="18" charset="0"/>
                <a:ea typeface="Cambria" panose="02040503050406030204" pitchFamily="18" charset="0"/>
              </a:rPr>
              <a:t>)</a:t>
            </a:r>
          </a:p>
          <a:p>
            <a:pPr marL="739140" lvl="1" indent="-281940"/>
            <a:r>
              <a:rPr lang="en-US" sz="1800" dirty="0">
                <a:latin typeface="Cambria" panose="02040503050406030204" pitchFamily="18" charset="0"/>
                <a:ea typeface="Cambria" panose="02040503050406030204" pitchFamily="18" charset="0"/>
                <a:hlinkClick r:id="rId4"/>
              </a:rPr>
              <a:t>npsfitreps@nps.edu</a:t>
            </a:r>
            <a:r>
              <a:rPr lang="en-US" sz="1800" dirty="0">
                <a:latin typeface="Cambria" panose="02040503050406030204" pitchFamily="18" charset="0"/>
                <a:ea typeface="Cambria" panose="02040503050406030204" pitchFamily="18" charset="0"/>
              </a:rPr>
              <a:t> </a:t>
            </a:r>
          </a:p>
          <a:p>
            <a:pPr marL="456565" lvl="1" indent="0">
              <a:buNone/>
            </a:pPr>
            <a:r>
              <a:rPr lang="en-US" sz="1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45419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325"/>
            <a:ext cx="8229600" cy="1143000"/>
          </a:xfrm>
        </p:spPr>
        <p:txBody>
          <a:bodyPr/>
          <a:lstStyle/>
          <a:p>
            <a:r>
              <a:rPr lang="en-US" dirty="0">
                <a:latin typeface="Cambria" panose="02040503050406030204" pitchFamily="18" charset="0"/>
                <a:ea typeface="Cambria" panose="02040503050406030204" pitchFamily="18" charset="0"/>
              </a:rPr>
              <a:t>Transfer Packages</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a:xfrm>
            <a:off x="381000" y="1066799"/>
            <a:ext cx="8458200" cy="5178425"/>
          </a:xfrm>
        </p:spPr>
        <p:txBody>
          <a:bodyPr/>
          <a:lstStyle/>
          <a:p>
            <a:r>
              <a:rPr lang="en-US" sz="2000" dirty="0">
                <a:latin typeface="Cambria" panose="02040503050406030204" pitchFamily="18" charset="0"/>
                <a:ea typeface="Cambria" panose="02040503050406030204" pitchFamily="18" charset="0"/>
              </a:rPr>
              <a:t>Any transfer date changes after submission of transfer packages to the CPPA </a:t>
            </a:r>
            <a:r>
              <a:rPr lang="en-US" sz="2000" dirty="0">
                <a:highlight>
                  <a:srgbClr val="FFFF00"/>
                </a:highlight>
                <a:latin typeface="Cambria" panose="02040503050406030204" pitchFamily="18" charset="0"/>
                <a:ea typeface="Cambria" panose="02040503050406030204" pitchFamily="18" charset="0"/>
              </a:rPr>
              <a:t>will not be approved </a:t>
            </a:r>
            <a:r>
              <a:rPr lang="en-US" sz="2000" dirty="0">
                <a:latin typeface="Cambria" panose="02040503050406030204" pitchFamily="18" charset="0"/>
                <a:ea typeface="Cambria" panose="02040503050406030204" pitchFamily="18" charset="0"/>
              </a:rPr>
              <a:t>unless there are extenuating circumstances beyond the MBR's control (short fused ORDMOD, family emergencies). No changes to scheduled Gov Air transportation arranged and booked by NAVPTO Bangor for personal convenience.  </a:t>
            </a:r>
          </a:p>
          <a:p>
            <a:pPr marL="0" indent="0" algn="ctr">
              <a:buNone/>
            </a:pPr>
            <a:r>
              <a:rPr lang="en-US" sz="2000" b="1" u="sng" dirty="0">
                <a:solidFill>
                  <a:srgbClr val="FF0000"/>
                </a:solidFill>
                <a:latin typeface="Cambria" panose="02040503050406030204" pitchFamily="18" charset="0"/>
                <a:ea typeface="Cambria" panose="02040503050406030204" pitchFamily="18" charset="0"/>
              </a:rPr>
              <a:t>CHOOSE YOUR TRAVEL DATE CAREFULLY!</a:t>
            </a:r>
          </a:p>
          <a:p>
            <a:pPr marL="339090" indent="-339090"/>
            <a:r>
              <a:rPr lang="en-US" sz="1800" dirty="0">
                <a:latin typeface="Cambria" panose="02040503050406030204" pitchFamily="18" charset="0"/>
                <a:ea typeface="Cambria" panose="02040503050406030204" pitchFamily="18" charset="0"/>
              </a:rPr>
              <a:t>You cannot leave until all medical and security screening requirements are met. </a:t>
            </a:r>
          </a:p>
          <a:p>
            <a:pPr marL="339090" indent="-339090"/>
            <a:r>
              <a:rPr lang="en-US" sz="1800" dirty="0">
                <a:latin typeface="Cambria" panose="02040503050406030204" pitchFamily="18" charset="0"/>
                <a:ea typeface="Cambria" panose="02040503050406030204" pitchFamily="18" charset="0"/>
              </a:rPr>
              <a:t>GOVAIR TVL requests with Leave ICW Official Travel: reroute GOVAIR tickets via SATO only. Call 1-855-744-4655 (M-F 0730 – 1530).</a:t>
            </a:r>
          </a:p>
          <a:p>
            <a:r>
              <a:rPr lang="en-US" sz="1800" dirty="0">
                <a:latin typeface="Cambria" panose="02040503050406030204" pitchFamily="18" charset="0"/>
                <a:ea typeface="Cambria" panose="02040503050406030204" pitchFamily="18" charset="0"/>
              </a:rPr>
              <a:t>Transfer packets will be ready for pick-up on the day prior to approved transfer dates at Student Services Office. See TRF PKG Guide for info. </a:t>
            </a:r>
          </a:p>
          <a:p>
            <a:r>
              <a:rPr lang="en-US" sz="1800" dirty="0">
                <a:latin typeface="Cambria" panose="02040503050406030204" pitchFamily="18" charset="0"/>
                <a:ea typeface="Cambria" panose="02040503050406030204" pitchFamily="18" charset="0"/>
              </a:rPr>
              <a:t>If your transfer date falls on a Sunday or Monday, you must coordinate your transfer package pick-up with the CDO/OOD before/during Morning colors on the date prior to.</a:t>
            </a:r>
          </a:p>
          <a:p>
            <a:r>
              <a:rPr lang="en-US" sz="1800" b="0" i="0" u="none" strike="noStrike" baseline="0" dirty="0">
                <a:solidFill>
                  <a:srgbClr val="000000"/>
                </a:solidFill>
                <a:latin typeface="Cambria" panose="02040503050406030204" pitchFamily="18" charset="0"/>
                <a:ea typeface="Cambria" panose="02040503050406030204" pitchFamily="18" charset="0"/>
              </a:rPr>
              <a:t>Tuesday to Friday detach dates – pick up at SSO between 0930-1100 For Saturday detach dates – pick up at SSO between 0930-1100 on Friday </a:t>
            </a:r>
          </a:p>
          <a:p>
            <a:r>
              <a:rPr lang="en-US" sz="1800" b="0" i="0" u="none" strike="noStrike" baseline="0" dirty="0">
                <a:solidFill>
                  <a:srgbClr val="000000"/>
                </a:solidFill>
                <a:latin typeface="Cambria" panose="02040503050406030204" pitchFamily="18" charset="0"/>
                <a:ea typeface="Cambria" panose="02040503050406030204" pitchFamily="18" charset="0"/>
              </a:rPr>
              <a:t>Sunday and Monday detach dates – pick up with CDO between 0730-0800 at the NPS quarterdeck </a:t>
            </a:r>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p:txBody>
      </p:sp>
      <p:sp>
        <p:nvSpPr>
          <p:cNvPr id="7" name="Slide Number Placeholder 6"/>
          <p:cNvSpPr>
            <a:spLocks noGrp="1"/>
          </p:cNvSpPr>
          <p:nvPr>
            <p:ph type="sldNum" sz="quarter" idx="13"/>
          </p:nvPr>
        </p:nvSpPr>
        <p:spPr/>
        <p:txBody>
          <a:bodyPr/>
          <a:lstStyle/>
          <a:p>
            <a:pPr>
              <a:defRPr/>
            </a:pPr>
            <a:fld id="{021B4C71-93F6-8A4E-8A1A-7F68B2A1FC40}"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865810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6400800" cy="762000"/>
          </a:xfrm>
        </p:spPr>
        <p:txBody>
          <a:bodyPr/>
          <a:lstStyle/>
          <a:p>
            <a:r>
              <a:rPr lang="en-US" dirty="0">
                <a:latin typeface="Cambria" panose="02040503050406030204" pitchFamily="18" charset="0"/>
                <a:ea typeface="Cambria" panose="02040503050406030204" pitchFamily="18" charset="0"/>
              </a:rPr>
              <a:t>Transfer Resources</a:t>
            </a:r>
          </a:p>
        </p:txBody>
      </p:sp>
      <p:sp>
        <p:nvSpPr>
          <p:cNvPr id="3" name="Content Placeholder 2"/>
          <p:cNvSpPr>
            <a:spLocks noGrp="1"/>
          </p:cNvSpPr>
          <p:nvPr>
            <p:ph idx="1"/>
          </p:nvPr>
        </p:nvSpPr>
        <p:spPr>
          <a:xfrm>
            <a:off x="457200" y="954090"/>
            <a:ext cx="8229600" cy="4949819"/>
          </a:xfrm>
        </p:spPr>
        <p:txBody>
          <a:bodyPr/>
          <a:lstStyle/>
          <a:p>
            <a:r>
              <a:rPr lang="en-US" sz="2200" b="1" u="sng" dirty="0">
                <a:latin typeface="Cambria" panose="02040503050406030204" pitchFamily="18" charset="0"/>
                <a:ea typeface="Cambria" panose="02040503050406030204" pitchFamily="18" charset="0"/>
              </a:rPr>
              <a:t>All requests for in-person PCS assistance will be on appointment basis only. Send requests and availability via </a:t>
            </a:r>
            <a:r>
              <a:rPr lang="en-US" sz="2200" b="1" u="sng" dirty="0">
                <a:latin typeface="Cambria" panose="02040503050406030204" pitchFamily="18" charset="0"/>
                <a:ea typeface="Cambria" panose="02040503050406030204" pitchFamily="18" charset="0"/>
                <a:hlinkClick r:id="rId3"/>
              </a:rPr>
              <a:t>transfers@nps.edu</a:t>
            </a:r>
            <a:r>
              <a:rPr lang="en-US" sz="2200" b="1" u="sng" dirty="0">
                <a:latin typeface="Cambria" panose="02040503050406030204" pitchFamily="18" charset="0"/>
                <a:ea typeface="Cambria" panose="02040503050406030204" pitchFamily="18" charset="0"/>
              </a:rPr>
              <a:t>. Walk-ins can not be accommodated.</a:t>
            </a:r>
          </a:p>
          <a:p>
            <a:r>
              <a:rPr lang="en-US" sz="2200" dirty="0">
                <a:latin typeface="Cambria" panose="02040503050406030204" pitchFamily="18" charset="0"/>
                <a:ea typeface="Cambria" panose="02040503050406030204" pitchFamily="18" charset="0"/>
              </a:rPr>
              <a:t>Average response time to emails are between 1-4 business days due to high workload/low manning. If emergent, indicate “EMERGENCY” in the email subject line.</a:t>
            </a:r>
          </a:p>
          <a:p>
            <a:r>
              <a:rPr lang="en-US" sz="2200" dirty="0">
                <a:latin typeface="Cambria" panose="02040503050406030204" pitchFamily="18" charset="0"/>
                <a:ea typeface="Cambria" panose="02040503050406030204" pitchFamily="18" charset="0"/>
              </a:rPr>
              <a:t>Transfer packages will include completed FITREP copy, endorsed orders, completed screenings, security clearance memo, etc.</a:t>
            </a:r>
          </a:p>
          <a:p>
            <a:r>
              <a:rPr lang="en-US" sz="2200" dirty="0">
                <a:latin typeface="Cambria" panose="02040503050406030204" pitchFamily="18" charset="0"/>
                <a:ea typeface="Cambria" panose="02040503050406030204" pitchFamily="18" charset="0"/>
              </a:rPr>
              <a:t>Please remember travel days start on date stamped on orders. </a:t>
            </a:r>
          </a:p>
          <a:p>
            <a:r>
              <a:rPr lang="en-US" sz="2200" dirty="0">
                <a:latin typeface="Cambria" panose="02040503050406030204" pitchFamily="18" charset="0"/>
                <a:ea typeface="Cambria" panose="02040503050406030204" pitchFamily="18" charset="0"/>
              </a:rPr>
              <a:t>You will not be allowed to pick up your transfer packet if you have incomplete screenings. You will still be detached on your transfer date.  Expect to be charged PCS leave. No exceptions.</a:t>
            </a:r>
          </a:p>
          <a:p>
            <a:endParaRPr lang="en-US"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3"/>
          </p:nvPr>
        </p:nvSpPr>
        <p:spPr/>
        <p:txBody>
          <a:bodyPr/>
          <a:lstStyle/>
          <a:p>
            <a:pPr>
              <a:defRPr/>
            </a:pPr>
            <a:fld id="{6A23022C-71F6-5F4F-93C3-D936E52B7050}" type="slidenum">
              <a:rPr lang="en-US" smtClean="0">
                <a:solidFill>
                  <a:srgbClr val="000000"/>
                </a:solidFill>
                <a:latin typeface="Cambria" panose="02040503050406030204" pitchFamily="18" charset="0"/>
                <a:ea typeface="Cambria" panose="02040503050406030204" pitchFamily="18" charset="0"/>
              </a:rPr>
              <a:pPr>
                <a:defRPr/>
              </a:pPr>
              <a:t>22</a:t>
            </a:fld>
            <a:endParaRPr lang="en-US"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1009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371600"/>
          </a:xfrm>
        </p:spPr>
        <p:txBody>
          <a:bodyPr>
            <a:normAutofit fontScale="90000"/>
          </a:bodyPr>
          <a:lstStyle/>
          <a:p>
            <a:br>
              <a:rPr lang="en-US">
                <a:solidFill>
                  <a:schemeClr val="tx1"/>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Email: </a:t>
            </a:r>
            <a:r>
              <a:rPr lang="en-US">
                <a:solidFill>
                  <a:schemeClr val="tx1"/>
                </a:solidFill>
                <a:latin typeface="Cambria" panose="02040503050406030204" pitchFamily="18" charset="0"/>
                <a:ea typeface="Cambria" panose="02040503050406030204" pitchFamily="18" charset="0"/>
                <a:hlinkClick r:id="rId2"/>
              </a:rPr>
              <a:t>sa@nps.edu</a:t>
            </a:r>
            <a:br>
              <a:rPr lang="en-US">
                <a:solidFill>
                  <a:schemeClr val="tx1"/>
                </a:solidFill>
                <a:latin typeface="Cambria" panose="02040503050406030204" pitchFamily="18" charset="0"/>
                <a:ea typeface="Cambria" panose="02040503050406030204" pitchFamily="18" charset="0"/>
              </a:rPr>
            </a:br>
            <a:br>
              <a:rPr lang="en-US">
                <a:solidFill>
                  <a:schemeClr val="tx1"/>
                </a:solidFill>
                <a:latin typeface="Cambria" panose="02040503050406030204" pitchFamily="18" charset="0"/>
                <a:ea typeface="Cambria" panose="02040503050406030204" pitchFamily="18" charset="0"/>
              </a:rPr>
            </a:br>
            <a:endParaRPr lang="en-US">
              <a:solidFill>
                <a:schemeClr val="tx1"/>
              </a:solidFill>
              <a:latin typeface="Cambria" panose="02040503050406030204" pitchFamily="18" charset="0"/>
              <a:ea typeface="Cambria" panose="020405030504060302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71818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bwMode="auto">
          <a:xfrm>
            <a:off x="3352800" y="0"/>
            <a:ext cx="487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3" tIns="45667" rIns="91333" bIns="45667"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mj-lt"/>
                <a:ea typeface="MS PGothic" pitchFamily="34" charset="-128"/>
                <a:cs typeface="MS PGothic" charset="0"/>
              </a:defRPr>
            </a:lvl1pPr>
            <a:lvl2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2pPr>
            <a:lvl3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3pPr>
            <a:lvl4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4pPr>
            <a:lvl5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5pPr>
            <a:lvl6pPr marL="456672" algn="r" rtl="0" fontAlgn="base">
              <a:spcBef>
                <a:spcPct val="0"/>
              </a:spcBef>
              <a:spcAft>
                <a:spcPct val="0"/>
              </a:spcAft>
              <a:defRPr sz="3200" b="1">
                <a:solidFill>
                  <a:schemeClr val="bg1"/>
                </a:solidFill>
                <a:latin typeface="Times" pitchFamily="18" charset="0"/>
              </a:defRPr>
            </a:lvl6pPr>
            <a:lvl7pPr marL="913345" algn="r" rtl="0" fontAlgn="base">
              <a:spcBef>
                <a:spcPct val="0"/>
              </a:spcBef>
              <a:spcAft>
                <a:spcPct val="0"/>
              </a:spcAft>
              <a:defRPr sz="3200" b="1">
                <a:solidFill>
                  <a:schemeClr val="bg1"/>
                </a:solidFill>
                <a:latin typeface="Times" pitchFamily="18" charset="0"/>
              </a:defRPr>
            </a:lvl7pPr>
            <a:lvl8pPr marL="1370018" algn="r" rtl="0" fontAlgn="base">
              <a:spcBef>
                <a:spcPct val="0"/>
              </a:spcBef>
              <a:spcAft>
                <a:spcPct val="0"/>
              </a:spcAft>
              <a:defRPr sz="3200" b="1">
                <a:solidFill>
                  <a:schemeClr val="bg1"/>
                </a:solidFill>
                <a:latin typeface="Times" pitchFamily="18" charset="0"/>
              </a:defRPr>
            </a:lvl8pPr>
            <a:lvl9pPr marL="1826688" algn="r" rtl="0" fontAlgn="base">
              <a:spcBef>
                <a:spcPct val="0"/>
              </a:spcBef>
              <a:spcAft>
                <a:spcPct val="0"/>
              </a:spcAft>
              <a:defRPr sz="3200" b="1">
                <a:solidFill>
                  <a:schemeClr val="bg1"/>
                </a:solidFill>
                <a:latin typeface="Times" pitchFamily="18" charset="0"/>
              </a:defRPr>
            </a:lvl9pPr>
          </a:lstStyle>
          <a:p>
            <a:r>
              <a:rPr lang="en-US" kern="0" dirty="0">
                <a:latin typeface="Cambria" panose="02040503050406030204" pitchFamily="18" charset="0"/>
                <a:ea typeface="Cambria" panose="02040503050406030204" pitchFamily="18" charset="0"/>
              </a:rPr>
              <a:t>Questions</a:t>
            </a:r>
          </a:p>
        </p:txBody>
      </p:sp>
    </p:spTree>
    <p:extLst>
      <p:ext uri="{BB962C8B-B14F-4D97-AF65-F5344CB8AC3E}">
        <p14:creationId xmlns:p14="http://schemas.microsoft.com/office/powerpoint/2010/main" val="327885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 y="0"/>
            <a:ext cx="9144000" cy="7700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74320" tIns="45667" rIns="274320" bIns="45667" numCol="1" anchor="ctr" anchorCtr="0" compatLnSpc="1">
            <a:prstTxWarp prst="textNoShape">
              <a:avLst/>
            </a:prstTxWarp>
          </a:bodyPr>
          <a:lstStyle/>
          <a:p>
            <a:r>
              <a:rPr lang="en-US" sz="3600" dirty="0">
                <a:latin typeface="Cambria" panose="02040503050406030204" pitchFamily="18" charset="0"/>
                <a:ea typeface="Cambria" panose="02040503050406030204" pitchFamily="18" charset="0"/>
              </a:rPr>
              <a:t>What to do and expect</a:t>
            </a:r>
          </a:p>
        </p:txBody>
      </p:sp>
      <p:sp>
        <p:nvSpPr>
          <p:cNvPr id="7" name="Text Placeholder 6"/>
          <p:cNvSpPr>
            <a:spLocks noGrp="1"/>
          </p:cNvSpPr>
          <p:nvPr>
            <p:ph type="body" idx="1"/>
          </p:nvPr>
        </p:nvSpPr>
        <p:spPr>
          <a:xfrm>
            <a:off x="0" y="765474"/>
            <a:ext cx="9144000" cy="639762"/>
          </a:xfrm>
        </p:spPr>
        <p:txBody>
          <a:bodyPr/>
          <a:lstStyle/>
          <a:p>
            <a:pPr algn="ctr"/>
            <a:r>
              <a:rPr lang="en-US" sz="3200" dirty="0">
                <a:latin typeface="Cambria" panose="02040503050406030204" pitchFamily="18" charset="0"/>
                <a:ea typeface="Cambria" panose="02040503050406030204" pitchFamily="18" charset="0"/>
              </a:rPr>
              <a:t>All U.S. military students</a:t>
            </a:r>
          </a:p>
        </p:txBody>
      </p:sp>
      <p:sp>
        <p:nvSpPr>
          <p:cNvPr id="8" name="Content Placeholder 7"/>
          <p:cNvSpPr>
            <a:spLocks noGrp="1"/>
          </p:cNvSpPr>
          <p:nvPr>
            <p:ph sz="half" idx="2"/>
          </p:nvPr>
        </p:nvSpPr>
        <p:spPr>
          <a:xfrm>
            <a:off x="357809" y="1301045"/>
            <a:ext cx="8786191" cy="4766807"/>
          </a:xfrm>
        </p:spPr>
        <p:txBody>
          <a:bodyPr/>
          <a:lstStyle/>
          <a:p>
            <a:r>
              <a:rPr lang="en-US" dirty="0">
                <a:latin typeface="Cambria" panose="02040503050406030204" pitchFamily="18" charset="0"/>
                <a:ea typeface="Cambria" panose="02040503050406030204" pitchFamily="18" charset="0"/>
              </a:rPr>
              <a:t>Begin </a:t>
            </a:r>
            <a:r>
              <a:rPr lang="en-US" b="1" dirty="0">
                <a:latin typeface="Cambria" panose="02040503050406030204" pitchFamily="18" charset="0"/>
                <a:ea typeface="Cambria" panose="02040503050406030204" pitchFamily="18" charset="0"/>
                <a:hlinkClick r:id="rId2"/>
              </a:rPr>
              <a:t>Check-Out Sheet</a:t>
            </a:r>
            <a:endParaRPr lang="en-US" b="1"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turn in to student services at check out via email</a:t>
            </a:r>
          </a:p>
          <a:p>
            <a:pPr lvl="1"/>
            <a:r>
              <a:rPr lang="en-US" sz="2400" dirty="0">
                <a:latin typeface="Cambria" panose="02040503050406030204" pitchFamily="18" charset="0"/>
                <a:ea typeface="Cambria" panose="02040503050406030204" pitchFamily="18" charset="0"/>
              </a:rPr>
              <a:t>most offices support check out virtually</a:t>
            </a:r>
          </a:p>
          <a:p>
            <a:r>
              <a:rPr lang="en-US" dirty="0">
                <a:latin typeface="Cambria" panose="02040503050406030204" pitchFamily="18" charset="0"/>
                <a:ea typeface="Cambria" panose="02040503050406030204" pitchFamily="18" charset="0"/>
              </a:rPr>
              <a:t>Staying in Monterey &gt;7 days after graduation..?</a:t>
            </a:r>
          </a:p>
          <a:p>
            <a:pPr lvl="1"/>
            <a:r>
              <a:rPr lang="en-US" sz="2400" dirty="0">
                <a:latin typeface="Cambria" panose="02040503050406030204" pitchFamily="18" charset="0"/>
                <a:ea typeface="Cambria" panose="02040503050406030204" pitchFamily="18" charset="0"/>
              </a:rPr>
              <a:t>submit </a:t>
            </a:r>
            <a:r>
              <a:rPr lang="en-US" sz="2400" b="1" dirty="0">
                <a:latin typeface="Cambria" panose="02040503050406030204" pitchFamily="18" charset="0"/>
                <a:ea typeface="Cambria" panose="02040503050406030204" pitchFamily="18" charset="0"/>
                <a:hlinkClick r:id="rId3"/>
              </a:rPr>
              <a:t>DOS Request Form</a:t>
            </a:r>
            <a:endParaRPr lang="en-US" sz="2400" b="1"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inform Program Officer, Service Representative, etc.</a:t>
            </a:r>
          </a:p>
          <a:p>
            <a:r>
              <a:rPr lang="en-US" dirty="0">
                <a:latin typeface="Cambria" panose="02040503050406030204" pitchFamily="18" charset="0"/>
                <a:ea typeface="Cambria" panose="02040503050406030204" pitchFamily="18" charset="0"/>
              </a:rPr>
              <a:t>Thesis extension..?</a:t>
            </a:r>
          </a:p>
          <a:p>
            <a:pPr lvl="1"/>
            <a:r>
              <a:rPr lang="en-US" sz="2400" dirty="0">
                <a:latin typeface="Cambria" panose="02040503050406030204" pitchFamily="18" charset="0"/>
                <a:ea typeface="Cambria" panose="02040503050406030204" pitchFamily="18" charset="0"/>
              </a:rPr>
              <a:t>submit </a:t>
            </a:r>
            <a:r>
              <a:rPr lang="en-US" sz="2400" b="1" dirty="0">
                <a:latin typeface="Cambria" panose="02040503050406030204" pitchFamily="18" charset="0"/>
                <a:ea typeface="Cambria" panose="02040503050406030204" pitchFamily="18" charset="0"/>
                <a:hlinkClick r:id="rId4"/>
              </a:rPr>
              <a:t>Thesis Extension Request</a:t>
            </a:r>
            <a:endParaRPr lang="en-US" sz="2400" b="1" dirty="0">
              <a:latin typeface="Cambria" panose="02040503050406030204" pitchFamily="18" charset="0"/>
              <a:ea typeface="Cambria" panose="02040503050406030204" pitchFamily="18" charset="0"/>
            </a:endParaRPr>
          </a:p>
          <a:p>
            <a:pPr lvl="1"/>
            <a:r>
              <a:rPr lang="en-US" sz="2400" dirty="0">
                <a:latin typeface="Cambria" panose="02040503050406030204" pitchFamily="18" charset="0"/>
                <a:ea typeface="Cambria" panose="02040503050406030204" pitchFamily="18" charset="0"/>
              </a:rPr>
              <a:t>if in doubt, submit thesis extension request to be safe</a:t>
            </a:r>
          </a:p>
          <a:p>
            <a:r>
              <a:rPr lang="en-US" dirty="0">
                <a:latin typeface="Cambria" panose="02040503050406030204" pitchFamily="18" charset="0"/>
                <a:ea typeface="Cambria" panose="02040503050406030204" pitchFamily="18" charset="0"/>
              </a:rPr>
              <a:t>NPS account access remains active for 90 days after check out, unless needed for exceptional circumstances.  (POC: NPS TAC)</a:t>
            </a:r>
          </a:p>
        </p:txBody>
      </p:sp>
      <p:sp>
        <p:nvSpPr>
          <p:cNvPr id="5" name="Slide Number Placeholder 4"/>
          <p:cNvSpPr>
            <a:spLocks noGrp="1"/>
          </p:cNvSpPr>
          <p:nvPr>
            <p:ph type="sldNum" sz="quarter" idx="13"/>
          </p:nvPr>
        </p:nvSpPr>
        <p:spPr/>
        <p:txBody>
          <a:bodyPr/>
          <a:lstStyle/>
          <a:p>
            <a:pPr>
              <a:defRPr/>
            </a:pPr>
            <a:fld id="{D562AF92-BC3C-F54C-8D0D-8B5AA018FAB6}" type="slidenum">
              <a:rPr lang="en-US" smtClean="0">
                <a:solidFill>
                  <a:srgbClr val="000000"/>
                </a:solidFill>
              </a:rPr>
              <a:pPr>
                <a:defRPr/>
              </a:pPr>
              <a:t>3</a:t>
            </a:fld>
            <a:endParaRPr lang="en-US">
              <a:solidFill>
                <a:srgbClr val="000000"/>
              </a:solidFill>
            </a:endParaRPr>
          </a:p>
        </p:txBody>
      </p:sp>
      <p:sp>
        <p:nvSpPr>
          <p:cNvPr id="2" name="TextBox 1">
            <a:extLst>
              <a:ext uri="{FF2B5EF4-FFF2-40B4-BE49-F238E27FC236}">
                <a16:creationId xmlns:a16="http://schemas.microsoft.com/office/drawing/2014/main" id="{7B87D55C-E023-4F69-B455-A4237FE623AB}"/>
              </a:ext>
            </a:extLst>
          </p:cNvPr>
          <p:cNvSpPr txBox="1"/>
          <p:nvPr/>
        </p:nvSpPr>
        <p:spPr>
          <a:xfrm>
            <a:off x="357809" y="6067852"/>
            <a:ext cx="8786191" cy="769441"/>
          </a:xfrm>
          <a:prstGeom prst="rect">
            <a:avLst/>
          </a:prstGeom>
          <a:solidFill>
            <a:srgbClr val="FFFF00"/>
          </a:solidFill>
          <a:ln>
            <a:solidFill>
              <a:schemeClr val="tx1"/>
            </a:solidFill>
          </a:ln>
        </p:spPr>
        <p:txBody>
          <a:bodyPr wrap="square" rtlCol="0">
            <a:spAutoFit/>
          </a:bodyPr>
          <a:lstStyle/>
          <a:p>
            <a:pPr algn="ctr"/>
            <a:r>
              <a:rPr lang="en-US" sz="2200" u="sng" dirty="0">
                <a:solidFill>
                  <a:srgbClr val="C00000"/>
                </a:solidFill>
              </a:rPr>
              <a:t>Reminder</a:t>
            </a:r>
            <a:r>
              <a:rPr lang="en-US" sz="2200" dirty="0">
                <a:solidFill>
                  <a:srgbClr val="C00000"/>
                </a:solidFill>
              </a:rPr>
              <a:t>:  firearm laws &amp; regulations -- </a:t>
            </a:r>
            <a:br>
              <a:rPr lang="en-US" sz="2200" dirty="0">
                <a:solidFill>
                  <a:srgbClr val="C00000"/>
                </a:solidFill>
              </a:rPr>
            </a:br>
            <a:r>
              <a:rPr lang="en-US" sz="2200" dirty="0">
                <a:solidFill>
                  <a:srgbClr val="C00000"/>
                </a:solidFill>
              </a:rPr>
              <a:t>not allowed on base, so plan ahead (if applicable)</a:t>
            </a:r>
          </a:p>
        </p:txBody>
      </p:sp>
    </p:spTree>
    <p:extLst>
      <p:ext uri="{BB962C8B-B14F-4D97-AF65-F5344CB8AC3E}">
        <p14:creationId xmlns:p14="http://schemas.microsoft.com/office/powerpoint/2010/main" val="24473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C01E7A-C51E-46DD-AC86-058A2EFBB909}"/>
              </a:ext>
            </a:extLst>
          </p:cNvPr>
          <p:cNvSpPr txBox="1"/>
          <p:nvPr/>
        </p:nvSpPr>
        <p:spPr>
          <a:xfrm>
            <a:off x="365098" y="6088559"/>
            <a:ext cx="8763000" cy="769441"/>
          </a:xfrm>
          <a:prstGeom prst="rect">
            <a:avLst/>
          </a:prstGeom>
          <a:solidFill>
            <a:srgbClr val="FFFF00"/>
          </a:solidFill>
          <a:ln>
            <a:solidFill>
              <a:schemeClr val="tx1"/>
            </a:solidFill>
          </a:ln>
        </p:spPr>
        <p:txBody>
          <a:bodyPr wrap="square" rtlCol="0">
            <a:spAutoFit/>
          </a:bodyPr>
          <a:lstStyle>
            <a:defPPr>
              <a:defRPr lang="en-US"/>
            </a:defPPr>
            <a:lvl1pPr algn="ctr">
              <a:defRPr sz="2200" u="sng">
                <a:solidFill>
                  <a:srgbClr val="C00000"/>
                </a:solidFill>
              </a:defRPr>
            </a:lvl1pPr>
          </a:lstStyle>
          <a:p>
            <a:r>
              <a:rPr lang="en-US" u="none" dirty="0"/>
              <a:t>Do not start checking out until your final week  </a:t>
            </a:r>
            <a:br>
              <a:rPr lang="en-US" u="none" dirty="0"/>
            </a:br>
            <a:r>
              <a:rPr lang="en-US" u="none" dirty="0"/>
              <a:t>(except for travel)</a:t>
            </a:r>
          </a:p>
        </p:txBody>
      </p:sp>
      <p:sp>
        <p:nvSpPr>
          <p:cNvPr id="5" name="Title 5">
            <a:extLst>
              <a:ext uri="{FF2B5EF4-FFF2-40B4-BE49-F238E27FC236}">
                <a16:creationId xmlns:a16="http://schemas.microsoft.com/office/drawing/2014/main" id="{4E404D93-8421-4DBD-9F68-6B2891DD79D2}"/>
              </a:ext>
            </a:extLst>
          </p:cNvPr>
          <p:cNvSpPr txBox="1">
            <a:spLocks/>
          </p:cNvSpPr>
          <p:nvPr/>
        </p:nvSpPr>
        <p:spPr bwMode="auto">
          <a:xfrm>
            <a:off x="1" y="0"/>
            <a:ext cx="9144000" cy="77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274320" tIns="45667" rIns="274320" bIns="45667"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mj-lt"/>
                <a:ea typeface="MS PGothic" pitchFamily="34" charset="-128"/>
                <a:cs typeface="MS PGothic" charset="0"/>
              </a:defRPr>
            </a:lvl1pPr>
            <a:lvl2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2pPr>
            <a:lvl3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3pPr>
            <a:lvl4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4pPr>
            <a:lvl5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5pPr>
            <a:lvl6pPr marL="456672" algn="r" rtl="0" fontAlgn="base">
              <a:spcBef>
                <a:spcPct val="0"/>
              </a:spcBef>
              <a:spcAft>
                <a:spcPct val="0"/>
              </a:spcAft>
              <a:defRPr sz="3200" b="1">
                <a:solidFill>
                  <a:schemeClr val="bg1"/>
                </a:solidFill>
                <a:latin typeface="Times" pitchFamily="18" charset="0"/>
              </a:defRPr>
            </a:lvl6pPr>
            <a:lvl7pPr marL="913345" algn="r" rtl="0" fontAlgn="base">
              <a:spcBef>
                <a:spcPct val="0"/>
              </a:spcBef>
              <a:spcAft>
                <a:spcPct val="0"/>
              </a:spcAft>
              <a:defRPr sz="3200" b="1">
                <a:solidFill>
                  <a:schemeClr val="bg1"/>
                </a:solidFill>
                <a:latin typeface="Times" pitchFamily="18" charset="0"/>
              </a:defRPr>
            </a:lvl7pPr>
            <a:lvl8pPr marL="1370018" algn="r" rtl="0" fontAlgn="base">
              <a:spcBef>
                <a:spcPct val="0"/>
              </a:spcBef>
              <a:spcAft>
                <a:spcPct val="0"/>
              </a:spcAft>
              <a:defRPr sz="3200" b="1">
                <a:solidFill>
                  <a:schemeClr val="bg1"/>
                </a:solidFill>
                <a:latin typeface="Times" pitchFamily="18" charset="0"/>
              </a:defRPr>
            </a:lvl8pPr>
            <a:lvl9pPr marL="1826688" algn="r" rtl="0" fontAlgn="base">
              <a:spcBef>
                <a:spcPct val="0"/>
              </a:spcBef>
              <a:spcAft>
                <a:spcPct val="0"/>
              </a:spcAft>
              <a:defRPr sz="3200" b="1">
                <a:solidFill>
                  <a:schemeClr val="bg1"/>
                </a:solidFill>
                <a:latin typeface="Times" pitchFamily="18" charset="0"/>
              </a:defRPr>
            </a:lvl9pPr>
          </a:lstStyle>
          <a:p>
            <a:r>
              <a:rPr lang="en-US" sz="3600" kern="0" dirty="0">
                <a:latin typeface="Cambria" panose="02040503050406030204" pitchFamily="18" charset="0"/>
                <a:ea typeface="Cambria" panose="02040503050406030204" pitchFamily="18" charset="0"/>
              </a:rPr>
              <a:t>Checkout sheet</a:t>
            </a:r>
          </a:p>
        </p:txBody>
      </p:sp>
      <p:sp>
        <p:nvSpPr>
          <p:cNvPr id="10" name="Text Placeholder 6">
            <a:extLst>
              <a:ext uri="{FF2B5EF4-FFF2-40B4-BE49-F238E27FC236}">
                <a16:creationId xmlns:a16="http://schemas.microsoft.com/office/drawing/2014/main" id="{7B54B92A-F233-4B42-8027-EC1CA33A35F7}"/>
              </a:ext>
            </a:extLst>
          </p:cNvPr>
          <p:cNvSpPr txBox="1">
            <a:spLocks/>
          </p:cNvSpPr>
          <p:nvPr/>
        </p:nvSpPr>
        <p:spPr bwMode="auto">
          <a:xfrm>
            <a:off x="0" y="908597"/>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33" tIns="45667" rIns="91333" bIns="45667" numCol="1" anchor="t" anchorCtr="0" compatLnSpc="1">
            <a:prstTxWarp prst="textNoShape">
              <a:avLst/>
            </a:prstTxWarp>
          </a:bodyPr>
          <a:lstStyle>
            <a:lvl1pPr marL="339488" indent="-339488"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39255" indent="-282377"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39026" indent="-225269"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595905" indent="-225269"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2784" indent="-225269"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1698" indent="-228334" algn="l" rtl="0" fontAlgn="base">
              <a:spcBef>
                <a:spcPct val="20000"/>
              </a:spcBef>
              <a:spcAft>
                <a:spcPct val="0"/>
              </a:spcAft>
              <a:buChar char="»"/>
              <a:defRPr sz="2000">
                <a:solidFill>
                  <a:schemeClr val="tx1"/>
                </a:solidFill>
                <a:latin typeface="+mn-lt"/>
              </a:defRPr>
            </a:lvl6pPr>
            <a:lvl7pPr marL="2968369" indent="-228334" algn="l" rtl="0" fontAlgn="base">
              <a:spcBef>
                <a:spcPct val="20000"/>
              </a:spcBef>
              <a:spcAft>
                <a:spcPct val="0"/>
              </a:spcAft>
              <a:buChar char="»"/>
              <a:defRPr sz="2000">
                <a:solidFill>
                  <a:schemeClr val="tx1"/>
                </a:solidFill>
                <a:latin typeface="+mn-lt"/>
              </a:defRPr>
            </a:lvl7pPr>
            <a:lvl8pPr marL="3425040" indent="-228334" algn="l" rtl="0" fontAlgn="base">
              <a:spcBef>
                <a:spcPct val="20000"/>
              </a:spcBef>
              <a:spcAft>
                <a:spcPct val="0"/>
              </a:spcAft>
              <a:buChar char="»"/>
              <a:defRPr sz="2000">
                <a:solidFill>
                  <a:schemeClr val="tx1"/>
                </a:solidFill>
                <a:latin typeface="+mn-lt"/>
              </a:defRPr>
            </a:lvl8pPr>
            <a:lvl9pPr marL="3881716" indent="-228334" algn="l" rtl="0" fontAlgn="base">
              <a:spcBef>
                <a:spcPct val="20000"/>
              </a:spcBef>
              <a:spcAft>
                <a:spcPct val="0"/>
              </a:spcAft>
              <a:buChar char="»"/>
              <a:defRPr sz="2000">
                <a:solidFill>
                  <a:schemeClr val="tx1"/>
                </a:solidFill>
                <a:latin typeface="+mn-lt"/>
              </a:defRPr>
            </a:lvl9pPr>
          </a:lstStyle>
          <a:p>
            <a:pPr marL="0" indent="0" algn="ctr">
              <a:buNone/>
            </a:pPr>
            <a:r>
              <a:rPr lang="en-US" b="1" kern="0" dirty="0">
                <a:solidFill>
                  <a:srgbClr val="000080"/>
                </a:solidFill>
                <a:latin typeface="Cambria" panose="02040503050406030204" pitchFamily="18" charset="0"/>
                <a:ea typeface="Cambria" panose="02040503050406030204" pitchFamily="18" charset="0"/>
              </a:rPr>
              <a:t>Checkout items</a:t>
            </a:r>
          </a:p>
        </p:txBody>
      </p:sp>
      <p:sp>
        <p:nvSpPr>
          <p:cNvPr id="12" name="Rectangle 11">
            <a:extLst>
              <a:ext uri="{FF2B5EF4-FFF2-40B4-BE49-F238E27FC236}">
                <a16:creationId xmlns:a16="http://schemas.microsoft.com/office/drawing/2014/main" id="{584C908F-6DBC-414A-B61F-575D47ED9B58}"/>
              </a:ext>
            </a:extLst>
          </p:cNvPr>
          <p:cNvSpPr/>
          <p:nvPr/>
        </p:nvSpPr>
        <p:spPr>
          <a:xfrm>
            <a:off x="4572000" y="1521932"/>
            <a:ext cx="4619297" cy="4347344"/>
          </a:xfrm>
          <a:prstGeom prst="rect">
            <a:avLst/>
          </a:prstGeom>
        </p:spPr>
        <p:txBody>
          <a:bodyPr wrap="square">
            <a:spAutoFit/>
          </a:bodyPr>
          <a:lstStyle/>
          <a:p>
            <a:pPr marL="285750" indent="-285750">
              <a:lnSpc>
                <a:spcPct val="150000"/>
              </a:lnSpc>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Library (all)</a:t>
            </a:r>
          </a:p>
          <a:p>
            <a:pPr marL="285750" indent="-285750">
              <a:lnSpc>
                <a:spcPct val="150000"/>
              </a:lnSpc>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Student Services (all)</a:t>
            </a:r>
          </a:p>
          <a:p>
            <a:pPr marL="285750" indent="-285750">
              <a:lnSpc>
                <a:spcPct val="150000"/>
              </a:lnSpc>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Naval War College (JPME)</a:t>
            </a:r>
          </a:p>
          <a:p>
            <a:pPr marL="285750" indent="-285750">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Motorcycle Safety (riders only)</a:t>
            </a:r>
            <a:br>
              <a:rPr lang="en-US" sz="2400" dirty="0">
                <a:solidFill>
                  <a:srgbClr val="000080"/>
                </a:solidFill>
                <a:latin typeface="Cambria" panose="02040503050406030204" pitchFamily="18" charset="0"/>
                <a:ea typeface="Cambria" panose="02040503050406030204" pitchFamily="18" charset="0"/>
              </a:rPr>
            </a:br>
            <a:r>
              <a:rPr lang="en-US" sz="2400" dirty="0">
                <a:solidFill>
                  <a:srgbClr val="000080"/>
                </a:solidFill>
                <a:latin typeface="Cambria" panose="02040503050406030204" pitchFamily="18" charset="0"/>
                <a:ea typeface="Cambria" panose="02040503050406030204" pitchFamily="18" charset="0"/>
              </a:rPr>
              <a:t>[email: chris.robare@nps.edu]</a:t>
            </a:r>
          </a:p>
          <a:p>
            <a:pPr marL="285750" indent="-285750">
              <a:lnSpc>
                <a:spcPct val="150000"/>
              </a:lnSpc>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Command Fitness (US Navy)</a:t>
            </a:r>
          </a:p>
          <a:p>
            <a:pPr marL="285750" indent="-285750">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FITREP (US Navy); final copy will be included in transfer packet</a:t>
            </a:r>
          </a:p>
        </p:txBody>
      </p:sp>
      <p:sp>
        <p:nvSpPr>
          <p:cNvPr id="13" name="Rectangle 12">
            <a:extLst>
              <a:ext uri="{FF2B5EF4-FFF2-40B4-BE49-F238E27FC236}">
                <a16:creationId xmlns:a16="http://schemas.microsoft.com/office/drawing/2014/main" id="{FDBFB728-0BE2-471D-8E2B-C04C7F0A302D}"/>
              </a:ext>
            </a:extLst>
          </p:cNvPr>
          <p:cNvSpPr/>
          <p:nvPr/>
        </p:nvSpPr>
        <p:spPr>
          <a:xfrm>
            <a:off x="365098" y="1660432"/>
            <a:ext cx="4206902" cy="4201150"/>
          </a:xfrm>
          <a:prstGeom prst="rect">
            <a:avLst/>
          </a:prstGeom>
        </p:spPr>
        <p:txBody>
          <a:bodyPr wrap="square">
            <a:spAutoFit/>
          </a:bodyPr>
          <a:lstStyle/>
          <a:p>
            <a:pPr marL="285750" indent="-285750">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Travel Office (all); start now! </a:t>
            </a:r>
          </a:p>
          <a:p>
            <a:pPr marL="285750" indent="-285750">
              <a:lnSpc>
                <a:spcPct val="150000"/>
              </a:lnSpc>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Command Security (all)</a:t>
            </a:r>
          </a:p>
          <a:p>
            <a:pPr marL="285750" indent="-285750">
              <a:lnSpc>
                <a:spcPct val="150000"/>
              </a:lnSpc>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NPS Registrar (all)</a:t>
            </a:r>
          </a:p>
          <a:p>
            <a:pPr marL="285750" indent="-285750">
              <a:lnSpc>
                <a:spcPct val="150000"/>
              </a:lnSpc>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Admin units (all)</a:t>
            </a:r>
          </a:p>
          <a:p>
            <a:pPr marL="285750" indent="-285750">
              <a:lnSpc>
                <a:spcPct val="150000"/>
              </a:lnSpc>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Education Technician (all)</a:t>
            </a:r>
          </a:p>
          <a:p>
            <a:pPr marL="285750" indent="-285750">
              <a:lnSpc>
                <a:spcPct val="150000"/>
              </a:lnSpc>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Dental/Medical (all)</a:t>
            </a:r>
          </a:p>
          <a:p>
            <a:pPr marL="285750" indent="-285750">
              <a:spcBef>
                <a:spcPts val="300"/>
              </a:spcBef>
              <a:buFont typeface="Arial" panose="020B0604020202020204" pitchFamily="34" charset="0"/>
              <a:buChar char="•"/>
            </a:pPr>
            <a:r>
              <a:rPr lang="en-US" sz="2400" dirty="0">
                <a:solidFill>
                  <a:srgbClr val="000080"/>
                </a:solidFill>
                <a:latin typeface="Cambria" panose="02040503050406030204" pitchFamily="18" charset="0"/>
                <a:ea typeface="Cambria" panose="02040503050406030204" pitchFamily="18" charset="0"/>
              </a:rPr>
              <a:t>Urinalysis (all); 1-to-3 days</a:t>
            </a:r>
            <a:br>
              <a:rPr lang="en-US" sz="2400" dirty="0">
                <a:solidFill>
                  <a:srgbClr val="000080"/>
                </a:solidFill>
                <a:latin typeface="Cambria" panose="02040503050406030204" pitchFamily="18" charset="0"/>
                <a:ea typeface="Cambria" panose="02040503050406030204" pitchFamily="18" charset="0"/>
              </a:rPr>
            </a:br>
            <a:r>
              <a:rPr lang="en-US" sz="2400" dirty="0">
                <a:solidFill>
                  <a:srgbClr val="000080"/>
                </a:solidFill>
                <a:latin typeface="Cambria" panose="02040503050406030204" pitchFamily="18" charset="0"/>
                <a:ea typeface="Cambria" panose="02040503050406030204" pitchFamily="18" charset="0"/>
              </a:rPr>
              <a:t>before detaching</a:t>
            </a:r>
          </a:p>
        </p:txBody>
      </p:sp>
    </p:spTree>
    <p:extLst>
      <p:ext uri="{BB962C8B-B14F-4D97-AF65-F5344CB8AC3E}">
        <p14:creationId xmlns:p14="http://schemas.microsoft.com/office/powerpoint/2010/main" val="156107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E5ACD-4E70-4B6F-83BE-D53C41A30781}"/>
              </a:ext>
            </a:extLst>
          </p:cNvPr>
          <p:cNvSpPr>
            <a:spLocks noGrp="1"/>
          </p:cNvSpPr>
          <p:nvPr>
            <p:ph idx="1"/>
          </p:nvPr>
        </p:nvSpPr>
        <p:spPr>
          <a:xfrm>
            <a:off x="640080" y="1446489"/>
            <a:ext cx="8229600" cy="1295394"/>
          </a:xfrm>
        </p:spPr>
        <p:txBody>
          <a:bodyPr/>
          <a:lstStyle/>
          <a:p>
            <a:pPr marL="0" indent="0" algn="ctr">
              <a:buNone/>
            </a:pPr>
            <a:r>
              <a:rPr lang="en-US" sz="3600" dirty="0">
                <a:solidFill>
                  <a:srgbClr val="000080"/>
                </a:solidFill>
                <a:latin typeface="Cambria" panose="02040503050406030204" pitchFamily="18" charset="0"/>
                <a:ea typeface="Cambria" panose="02040503050406030204" pitchFamily="18" charset="0"/>
              </a:rPr>
              <a:t>You are not checked out until your checkout sheet is turned in to </a:t>
            </a:r>
            <a:br>
              <a:rPr lang="en-US" sz="3600" dirty="0">
                <a:solidFill>
                  <a:srgbClr val="000080"/>
                </a:solidFill>
                <a:latin typeface="Cambria" panose="02040503050406030204" pitchFamily="18" charset="0"/>
                <a:ea typeface="Cambria" panose="02040503050406030204" pitchFamily="18" charset="0"/>
              </a:rPr>
            </a:br>
            <a:r>
              <a:rPr lang="en-US" sz="3600" dirty="0">
                <a:solidFill>
                  <a:srgbClr val="000080"/>
                </a:solidFill>
                <a:latin typeface="Cambria" panose="02040503050406030204" pitchFamily="18" charset="0"/>
                <a:ea typeface="Cambria" panose="02040503050406030204" pitchFamily="18" charset="0"/>
              </a:rPr>
              <a:t>Student Services</a:t>
            </a:r>
            <a:br>
              <a:rPr lang="en-US" sz="3600" dirty="0">
                <a:solidFill>
                  <a:srgbClr val="000080"/>
                </a:solidFill>
                <a:latin typeface="Cambria" panose="02040503050406030204" pitchFamily="18" charset="0"/>
                <a:ea typeface="Cambria" panose="02040503050406030204" pitchFamily="18" charset="0"/>
              </a:rPr>
            </a:br>
            <a:endParaRPr lang="en-US" sz="3600" dirty="0">
              <a:solidFill>
                <a:srgbClr val="000080"/>
              </a:solidFill>
              <a:latin typeface="Cambria" panose="02040503050406030204" pitchFamily="18" charset="0"/>
              <a:ea typeface="Cambria" panose="02040503050406030204" pitchFamily="18" charset="0"/>
            </a:endParaRPr>
          </a:p>
          <a:p>
            <a:pPr marL="0" indent="0" algn="ctr">
              <a:buNone/>
            </a:pPr>
            <a:r>
              <a:rPr lang="en-US" sz="3600" dirty="0">
                <a:solidFill>
                  <a:srgbClr val="000080"/>
                </a:solidFill>
                <a:highlight>
                  <a:srgbClr val="FFFF00"/>
                </a:highlight>
                <a:latin typeface="Cambria" panose="02040503050406030204" pitchFamily="18" charset="0"/>
                <a:ea typeface="Cambria" panose="02040503050406030204" pitchFamily="18" charset="0"/>
              </a:rPr>
              <a:t>*turn in 1-to-2 days prior to departure</a:t>
            </a:r>
          </a:p>
          <a:p>
            <a:pPr marL="0" indent="0" algn="ctr">
              <a:buNone/>
            </a:pPr>
            <a:br>
              <a:rPr lang="en-US" sz="3600" dirty="0">
                <a:solidFill>
                  <a:srgbClr val="000080"/>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br>
            <a:r>
              <a:rPr lang="en-US" sz="3600" dirty="0">
                <a:solidFill>
                  <a:srgbClr val="000080"/>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sa@nps.edu</a:t>
            </a:r>
            <a:endParaRPr lang="en-US" sz="3600" dirty="0">
              <a:solidFill>
                <a:srgbClr val="000080"/>
              </a:solidFill>
              <a:latin typeface="Cambria" panose="02040503050406030204" pitchFamily="18" charset="0"/>
              <a:ea typeface="Cambria" panose="02040503050406030204" pitchFamily="18" charset="0"/>
            </a:endParaRPr>
          </a:p>
          <a:p>
            <a:pPr marL="0" indent="0" algn="ctr">
              <a:buNone/>
            </a:pPr>
            <a:endParaRPr lang="en-US" sz="3600" dirty="0">
              <a:solidFill>
                <a:srgbClr val="000080"/>
              </a:solidFill>
              <a:latin typeface="Cambria" panose="02040503050406030204" pitchFamily="18" charset="0"/>
              <a:ea typeface="Cambria" panose="02040503050406030204" pitchFamily="18" charset="0"/>
            </a:endParaRPr>
          </a:p>
          <a:p>
            <a:endParaRPr lang="en-US" sz="3600" dirty="0">
              <a:solidFill>
                <a:srgbClr val="000080"/>
              </a:solidFill>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209878DF-4CA5-4BE2-B2EB-1D3D7576AB20}"/>
              </a:ext>
            </a:extLst>
          </p:cNvPr>
          <p:cNvSpPr>
            <a:spLocks noGrp="1"/>
          </p:cNvSpPr>
          <p:nvPr>
            <p:ph type="sldNum" sz="quarter" idx="13"/>
          </p:nvPr>
        </p:nvSpPr>
        <p:spPr/>
        <p:txBody>
          <a:bodyPr/>
          <a:lstStyle/>
          <a:p>
            <a:pPr>
              <a:defRPr/>
            </a:pPr>
            <a:fld id="{6A23022C-71F6-5F4F-93C3-D936E52B7050}" type="slidenum">
              <a:rPr lang="en-US" smtClean="0">
                <a:solidFill>
                  <a:srgbClr val="000000"/>
                </a:solidFill>
              </a:rPr>
              <a:pPr>
                <a:defRPr/>
              </a:pPr>
              <a:t>5</a:t>
            </a:fld>
            <a:endParaRPr lang="en-US">
              <a:solidFill>
                <a:srgbClr val="000000"/>
              </a:solidFill>
            </a:endParaRPr>
          </a:p>
        </p:txBody>
      </p:sp>
      <p:sp>
        <p:nvSpPr>
          <p:cNvPr id="5" name="Title 5">
            <a:extLst>
              <a:ext uri="{FF2B5EF4-FFF2-40B4-BE49-F238E27FC236}">
                <a16:creationId xmlns:a16="http://schemas.microsoft.com/office/drawing/2014/main" id="{5563F3BC-7179-436D-B0A7-4FFB77C578E1}"/>
              </a:ext>
            </a:extLst>
          </p:cNvPr>
          <p:cNvSpPr txBox="1">
            <a:spLocks/>
          </p:cNvSpPr>
          <p:nvPr/>
        </p:nvSpPr>
        <p:spPr bwMode="auto">
          <a:xfrm>
            <a:off x="1" y="0"/>
            <a:ext cx="9144000" cy="77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274320" tIns="45667" rIns="274320" bIns="45667"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mj-lt"/>
                <a:ea typeface="MS PGothic" pitchFamily="34" charset="-128"/>
                <a:cs typeface="MS PGothic" charset="0"/>
              </a:defRPr>
            </a:lvl1pPr>
            <a:lvl2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2pPr>
            <a:lvl3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3pPr>
            <a:lvl4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4pPr>
            <a:lvl5pPr algn="r" rtl="0" eaLnBrk="0" fontAlgn="base" hangingPunct="0">
              <a:spcBef>
                <a:spcPct val="0"/>
              </a:spcBef>
              <a:spcAft>
                <a:spcPct val="0"/>
              </a:spcAft>
              <a:defRPr sz="3200" b="1">
                <a:solidFill>
                  <a:schemeClr val="bg1"/>
                </a:solidFill>
                <a:latin typeface="Times" pitchFamily="18" charset="0"/>
                <a:ea typeface="MS PGothic" pitchFamily="34" charset="-128"/>
                <a:cs typeface="MS PGothic" charset="0"/>
              </a:defRPr>
            </a:lvl5pPr>
            <a:lvl6pPr marL="456672" algn="r" rtl="0" fontAlgn="base">
              <a:spcBef>
                <a:spcPct val="0"/>
              </a:spcBef>
              <a:spcAft>
                <a:spcPct val="0"/>
              </a:spcAft>
              <a:defRPr sz="3200" b="1">
                <a:solidFill>
                  <a:schemeClr val="bg1"/>
                </a:solidFill>
                <a:latin typeface="Times" pitchFamily="18" charset="0"/>
              </a:defRPr>
            </a:lvl6pPr>
            <a:lvl7pPr marL="913345" algn="r" rtl="0" fontAlgn="base">
              <a:spcBef>
                <a:spcPct val="0"/>
              </a:spcBef>
              <a:spcAft>
                <a:spcPct val="0"/>
              </a:spcAft>
              <a:defRPr sz="3200" b="1">
                <a:solidFill>
                  <a:schemeClr val="bg1"/>
                </a:solidFill>
                <a:latin typeface="Times" pitchFamily="18" charset="0"/>
              </a:defRPr>
            </a:lvl7pPr>
            <a:lvl8pPr marL="1370018" algn="r" rtl="0" fontAlgn="base">
              <a:spcBef>
                <a:spcPct val="0"/>
              </a:spcBef>
              <a:spcAft>
                <a:spcPct val="0"/>
              </a:spcAft>
              <a:defRPr sz="3200" b="1">
                <a:solidFill>
                  <a:schemeClr val="bg1"/>
                </a:solidFill>
                <a:latin typeface="Times" pitchFamily="18" charset="0"/>
              </a:defRPr>
            </a:lvl8pPr>
            <a:lvl9pPr marL="1826688" algn="r" rtl="0" fontAlgn="base">
              <a:spcBef>
                <a:spcPct val="0"/>
              </a:spcBef>
              <a:spcAft>
                <a:spcPct val="0"/>
              </a:spcAft>
              <a:defRPr sz="3200" b="1">
                <a:solidFill>
                  <a:schemeClr val="bg1"/>
                </a:solidFill>
                <a:latin typeface="Times" pitchFamily="18" charset="0"/>
              </a:defRPr>
            </a:lvl9pPr>
          </a:lstStyle>
          <a:p>
            <a:r>
              <a:rPr lang="en-US" sz="3600" kern="0" dirty="0">
                <a:latin typeface="Cambria" panose="02040503050406030204" pitchFamily="18" charset="0"/>
                <a:ea typeface="Cambria" panose="02040503050406030204" pitchFamily="18" charset="0"/>
              </a:rPr>
              <a:t>Checkout sheet (cont’d)</a:t>
            </a:r>
          </a:p>
        </p:txBody>
      </p:sp>
    </p:spTree>
    <p:extLst>
      <p:ext uri="{BB962C8B-B14F-4D97-AF65-F5344CB8AC3E}">
        <p14:creationId xmlns:p14="http://schemas.microsoft.com/office/powerpoint/2010/main" val="85995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74320" tIns="45667" rIns="274320" bIns="45667" numCol="1" anchor="ctr" anchorCtr="0" compatLnSpc="1">
            <a:prstTxWarp prst="textNoShape">
              <a:avLst/>
            </a:prstTxWarp>
          </a:bodyPr>
          <a:lstStyle/>
          <a:p>
            <a:r>
              <a:rPr lang="en-US" sz="3600" dirty="0">
                <a:latin typeface="Cambria" panose="02040503050406030204" pitchFamily="18" charset="0"/>
                <a:ea typeface="Cambria" panose="02040503050406030204" pitchFamily="18" charset="0"/>
              </a:rPr>
              <a:t>Medical</a:t>
            </a:r>
          </a:p>
        </p:txBody>
      </p:sp>
      <p:sp>
        <p:nvSpPr>
          <p:cNvPr id="3" name="Content Placeholder 2"/>
          <p:cNvSpPr>
            <a:spLocks noGrp="1"/>
          </p:cNvSpPr>
          <p:nvPr>
            <p:ph idx="1"/>
          </p:nvPr>
        </p:nvSpPr>
        <p:spPr>
          <a:xfrm>
            <a:off x="457200" y="1066800"/>
            <a:ext cx="8613228" cy="5554717"/>
          </a:xfrm>
        </p:spPr>
        <p:txBody>
          <a:bodyPr/>
          <a:lstStyle/>
          <a:p>
            <a:pPr marL="0" indent="0">
              <a:buNone/>
            </a:pPr>
            <a:r>
              <a:rPr lang="en-US" sz="2200" b="1" dirty="0">
                <a:solidFill>
                  <a:srgbClr val="000080"/>
                </a:solidFill>
                <a:latin typeface="Cambria" panose="02040503050406030204" pitchFamily="18" charset="0"/>
                <a:ea typeface="Cambria" panose="02040503050406030204" pitchFamily="18" charset="0"/>
                <a:cs typeface="Times New Roman" panose="02020603050405020304" pitchFamily="18" charset="0"/>
              </a:rPr>
              <a:t>NO hand carrying of medical or dental records with the following exceptions:</a:t>
            </a:r>
          </a:p>
          <a:p>
            <a:pPr marL="342900" indent="-342900">
              <a:buAutoNum type="arabicParenR"/>
            </a:pPr>
            <a:r>
              <a:rPr lang="en-US" sz="2200" dirty="0">
                <a:solidFill>
                  <a:srgbClr val="000080"/>
                </a:solidFill>
                <a:latin typeface="Cambria" panose="02040503050406030204" pitchFamily="18" charset="0"/>
                <a:ea typeface="Cambria" panose="02040503050406030204" pitchFamily="18" charset="0"/>
                <a:cs typeface="Times New Roman" panose="02020603050405020304" pitchFamily="18" charset="0"/>
              </a:rPr>
              <a:t>Service members traveling overseas on permanent change of station orders, that specify records are to be hand carried.</a:t>
            </a:r>
          </a:p>
          <a:p>
            <a:pPr marL="342900" indent="-342900">
              <a:buAutoNum type="arabicParenR"/>
            </a:pPr>
            <a:r>
              <a:rPr lang="en-US" sz="2200" dirty="0">
                <a:solidFill>
                  <a:srgbClr val="000080"/>
                </a:solidFill>
                <a:latin typeface="Cambria" panose="02040503050406030204" pitchFamily="18" charset="0"/>
                <a:ea typeface="Cambria" panose="02040503050406030204" pitchFamily="18" charset="0"/>
                <a:cs typeface="Times New Roman" panose="02020603050405020304" pitchFamily="18" charset="0"/>
              </a:rPr>
              <a:t>A Medical Treatment Facility Commander determines that it is in the best interest of patient care to allow for hand-carrying of paper medical records.</a:t>
            </a:r>
          </a:p>
          <a:p>
            <a:pPr marL="342900" indent="-342900">
              <a:buAutoNum type="arabicParenR"/>
            </a:pPr>
            <a:r>
              <a:rPr lang="en-US" sz="2200" dirty="0">
                <a:solidFill>
                  <a:srgbClr val="000080"/>
                </a:solidFill>
                <a:latin typeface="Cambria" panose="02040503050406030204" pitchFamily="18" charset="0"/>
                <a:ea typeface="Cambria" panose="02040503050406030204" pitchFamily="18" charset="0"/>
                <a:cs typeface="Times New Roman" panose="02020603050405020304" pitchFamily="18" charset="0"/>
              </a:rPr>
              <a:t>Service members performing temporary duty where the full medical records are required.</a:t>
            </a:r>
          </a:p>
          <a:p>
            <a:pPr marL="342900" indent="-342900">
              <a:buAutoNum type="arabicParenR"/>
            </a:pPr>
            <a:r>
              <a:rPr lang="en-US" sz="2200" dirty="0">
                <a:solidFill>
                  <a:srgbClr val="000080"/>
                </a:solidFill>
                <a:latin typeface="Cambria" panose="02040503050406030204" pitchFamily="18" charset="0"/>
                <a:ea typeface="Cambria" panose="02040503050406030204" pitchFamily="18" charset="0"/>
                <a:cs typeface="Times New Roman" panose="02020603050405020304" pitchFamily="18" charset="0"/>
              </a:rPr>
              <a:t>If the service member can provide documentation (i.e. orders) stating they need to hand carry records they will be able to.</a:t>
            </a:r>
          </a:p>
          <a:p>
            <a:pPr marL="0" indent="0">
              <a:buNone/>
            </a:pPr>
            <a:endParaRPr lang="en-US" sz="2200" dirty="0">
              <a:solidFill>
                <a:srgbClr val="00008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13"/>
          </p:nvPr>
        </p:nvSpPr>
        <p:spPr/>
        <p:txBody>
          <a:bodyPr/>
          <a:lstStyle/>
          <a:p>
            <a:pPr>
              <a:defRPr/>
            </a:pPr>
            <a:fld id="{6A23022C-71F6-5F4F-93C3-D936E52B7050}" type="slidenum">
              <a:rPr lang="en-US" smtClean="0">
                <a:solidFill>
                  <a:srgbClr val="000000"/>
                </a:solidFill>
              </a:rPr>
              <a:pPr>
                <a:defRPr/>
              </a:pPr>
              <a:t>6</a:t>
            </a:fld>
            <a:endParaRPr lang="en-US">
              <a:solidFill>
                <a:srgbClr val="000000"/>
              </a:solidFill>
            </a:endParaRPr>
          </a:p>
        </p:txBody>
      </p:sp>
      <p:sp>
        <p:nvSpPr>
          <p:cNvPr id="5" name="TextBox 4">
            <a:extLst>
              <a:ext uri="{FF2B5EF4-FFF2-40B4-BE49-F238E27FC236}">
                <a16:creationId xmlns:a16="http://schemas.microsoft.com/office/drawing/2014/main" id="{87724E5B-7CE9-4F32-9D7D-3F5B1E95BD36}"/>
              </a:ext>
            </a:extLst>
          </p:cNvPr>
          <p:cNvSpPr txBox="1"/>
          <p:nvPr/>
        </p:nvSpPr>
        <p:spPr>
          <a:xfrm>
            <a:off x="381000" y="5691227"/>
            <a:ext cx="8763000" cy="1107996"/>
          </a:xfrm>
          <a:prstGeom prst="rect">
            <a:avLst/>
          </a:prstGeom>
          <a:solidFill>
            <a:srgbClr val="FFFF00"/>
          </a:solidFill>
          <a:ln>
            <a:solidFill>
              <a:schemeClr val="tx1"/>
            </a:solidFill>
          </a:ln>
        </p:spPr>
        <p:txBody>
          <a:bodyPr wrap="square" rtlCol="0">
            <a:spAutoFit/>
          </a:bodyPr>
          <a:lstStyle>
            <a:defPPr>
              <a:defRPr lang="en-US"/>
            </a:defPPr>
            <a:lvl1pPr algn="ctr">
              <a:defRPr sz="2200" u="sng">
                <a:solidFill>
                  <a:srgbClr val="C00000"/>
                </a:solidFill>
              </a:defRPr>
            </a:lvl1pPr>
          </a:lstStyle>
          <a:p>
            <a:r>
              <a:rPr lang="en-US" u="none" dirty="0"/>
              <a:t>If you believe you need to hand carry your records and you do not fall under one of the above criteria, please begin the process early to either have an orders modification or get permission from a MTF Commander.</a:t>
            </a:r>
          </a:p>
        </p:txBody>
      </p:sp>
    </p:spTree>
    <p:extLst>
      <p:ext uri="{BB962C8B-B14F-4D97-AF65-F5344CB8AC3E}">
        <p14:creationId xmlns:p14="http://schemas.microsoft.com/office/powerpoint/2010/main" val="75358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74320" tIns="45667" rIns="274320" bIns="45667" numCol="1" anchor="ctr" anchorCtr="0" compatLnSpc="1">
            <a:prstTxWarp prst="textNoShape">
              <a:avLst/>
            </a:prstTxWarp>
          </a:bodyPr>
          <a:lstStyle/>
          <a:p>
            <a:r>
              <a:rPr lang="en-US" sz="3600" dirty="0">
                <a:latin typeface="Cambria" panose="02040503050406030204" pitchFamily="18" charset="0"/>
                <a:ea typeface="Cambria" panose="02040503050406030204" pitchFamily="18" charset="0"/>
              </a:rPr>
              <a:t>Security Clearance</a:t>
            </a:r>
          </a:p>
        </p:txBody>
      </p:sp>
      <p:sp>
        <p:nvSpPr>
          <p:cNvPr id="3" name="Content Placeholder 2"/>
          <p:cNvSpPr>
            <a:spLocks noGrp="1"/>
          </p:cNvSpPr>
          <p:nvPr>
            <p:ph idx="1"/>
          </p:nvPr>
        </p:nvSpPr>
        <p:spPr>
          <a:xfrm>
            <a:off x="457200" y="1295406"/>
            <a:ext cx="8550166" cy="4525963"/>
          </a:xfrm>
        </p:spPr>
        <p:txBody>
          <a:bodyPr/>
          <a:lstStyle/>
          <a:p>
            <a:r>
              <a:rPr lang="en-US" dirty="0">
                <a:solidFill>
                  <a:srgbClr val="000080"/>
                </a:solidFill>
                <a:latin typeface="Cambria" panose="02040503050406030204" pitchFamily="18" charset="0"/>
                <a:ea typeface="Cambria" panose="02040503050406030204" pitchFamily="18" charset="0"/>
              </a:rPr>
              <a:t>Review orders for specific clearance needed to perform your duties in your next command.</a:t>
            </a:r>
          </a:p>
          <a:p>
            <a:r>
              <a:rPr lang="en-US" dirty="0">
                <a:solidFill>
                  <a:srgbClr val="000080"/>
                </a:solidFill>
                <a:latin typeface="Cambria" panose="02040503050406030204" pitchFamily="18" charset="0"/>
                <a:ea typeface="Cambria" panose="02040503050406030204" pitchFamily="18" charset="0"/>
              </a:rPr>
              <a:t>Check to see if it is close to expiring or has expired.</a:t>
            </a:r>
          </a:p>
          <a:p>
            <a:r>
              <a:rPr lang="en-US" dirty="0">
                <a:solidFill>
                  <a:srgbClr val="000080"/>
                </a:solidFill>
                <a:latin typeface="Cambria" panose="02040503050406030204" pitchFamily="18" charset="0"/>
                <a:ea typeface="Cambria" panose="02040503050406030204" pitchFamily="18" charset="0"/>
              </a:rPr>
              <a:t>See the Security Manager’s Office early to initiate your security investigation.</a:t>
            </a:r>
          </a:p>
        </p:txBody>
      </p:sp>
      <p:sp>
        <p:nvSpPr>
          <p:cNvPr id="4" name="Slide Number Placeholder 3"/>
          <p:cNvSpPr>
            <a:spLocks noGrp="1"/>
          </p:cNvSpPr>
          <p:nvPr>
            <p:ph type="sldNum" sz="quarter" idx="13"/>
          </p:nvPr>
        </p:nvSpPr>
        <p:spPr/>
        <p:txBody>
          <a:bodyPr/>
          <a:lstStyle/>
          <a:p>
            <a:pPr>
              <a:defRPr/>
            </a:pPr>
            <a:fld id="{6A23022C-71F6-5F4F-93C3-D936E52B705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36669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74320" tIns="45667" rIns="274320" bIns="45667" numCol="1" anchor="ctr" anchorCtr="0" compatLnSpc="1">
            <a:prstTxWarp prst="textNoShape">
              <a:avLst/>
            </a:prstTxWarp>
          </a:bodyPr>
          <a:lstStyle/>
          <a:p>
            <a:r>
              <a:rPr lang="en-US" sz="3600" dirty="0">
                <a:latin typeface="Cambria" panose="02040503050406030204" pitchFamily="18" charset="0"/>
                <a:ea typeface="Cambria" panose="02040503050406030204" pitchFamily="18" charset="0"/>
              </a:rPr>
              <a:t>Common Friction Points</a:t>
            </a:r>
          </a:p>
        </p:txBody>
      </p:sp>
      <p:sp>
        <p:nvSpPr>
          <p:cNvPr id="3" name="Content Placeholder 2"/>
          <p:cNvSpPr>
            <a:spLocks noGrp="1"/>
          </p:cNvSpPr>
          <p:nvPr>
            <p:ph idx="1"/>
          </p:nvPr>
        </p:nvSpPr>
        <p:spPr/>
        <p:txBody>
          <a:bodyPr/>
          <a:lstStyle/>
          <a:p>
            <a:r>
              <a:rPr lang="en-US" sz="2800" b="1" u="sng" dirty="0">
                <a:solidFill>
                  <a:srgbClr val="000080"/>
                </a:solidFill>
                <a:latin typeface="Cambria" panose="02040503050406030204" pitchFamily="18" charset="0"/>
                <a:ea typeface="Cambria" panose="02040503050406030204" pitchFamily="18" charset="0"/>
              </a:rPr>
              <a:t>Last minute requests – Tell your Program Officers</a:t>
            </a:r>
          </a:p>
          <a:p>
            <a:pPr lvl="1"/>
            <a:r>
              <a:rPr lang="en-US" sz="2400" dirty="0">
                <a:solidFill>
                  <a:srgbClr val="000080"/>
                </a:solidFill>
                <a:latin typeface="Cambria" panose="02040503050406030204" pitchFamily="18" charset="0"/>
                <a:ea typeface="Cambria" panose="02040503050406030204" pitchFamily="18" charset="0"/>
              </a:rPr>
              <a:t>Thesis Extensions</a:t>
            </a:r>
          </a:p>
          <a:p>
            <a:pPr lvl="1"/>
            <a:r>
              <a:rPr lang="en-US" sz="2400" dirty="0">
                <a:solidFill>
                  <a:srgbClr val="000080"/>
                </a:solidFill>
                <a:latin typeface="Cambria" panose="02040503050406030204" pitchFamily="18" charset="0"/>
                <a:ea typeface="Cambria" panose="02040503050406030204" pitchFamily="18" charset="0"/>
              </a:rPr>
              <a:t>Staying &gt;7 Days after PCS Stop movement end date?</a:t>
            </a:r>
          </a:p>
          <a:p>
            <a:pPr marL="456878" lvl="1" indent="0">
              <a:buNone/>
            </a:pPr>
            <a:endParaRPr lang="en-US" sz="2800" dirty="0">
              <a:solidFill>
                <a:srgbClr val="000080"/>
              </a:solidFill>
              <a:latin typeface="Cambria" panose="02040503050406030204" pitchFamily="18" charset="0"/>
              <a:ea typeface="Cambria" panose="02040503050406030204" pitchFamily="18" charset="0"/>
            </a:endParaRPr>
          </a:p>
          <a:p>
            <a:r>
              <a:rPr lang="en-US" sz="2800" dirty="0">
                <a:solidFill>
                  <a:srgbClr val="000080"/>
                </a:solidFill>
                <a:latin typeface="Cambria" panose="02040503050406030204" pitchFamily="18" charset="0"/>
                <a:ea typeface="Cambria" panose="02040503050406030204" pitchFamily="18" charset="0"/>
              </a:rPr>
              <a:t>Communicate EARLY with your Program Officer!!!</a:t>
            </a:r>
          </a:p>
          <a:p>
            <a:endParaRPr lang="en-US" sz="2800" dirty="0">
              <a:solidFill>
                <a:srgbClr val="000080"/>
              </a:solidFill>
              <a:latin typeface="Cambria" panose="02040503050406030204" pitchFamily="18" charset="0"/>
              <a:ea typeface="Cambria" panose="02040503050406030204" pitchFamily="18" charset="0"/>
            </a:endParaRPr>
          </a:p>
          <a:p>
            <a:r>
              <a:rPr lang="en-US" sz="2800" dirty="0">
                <a:solidFill>
                  <a:srgbClr val="000080"/>
                </a:solidFill>
                <a:latin typeface="Cambria" panose="02040503050406030204" pitchFamily="18" charset="0"/>
                <a:ea typeface="Cambria" panose="02040503050406030204" pitchFamily="18" charset="0"/>
              </a:rPr>
              <a:t>Household goods, medical screenings, and language tests</a:t>
            </a:r>
          </a:p>
          <a:p>
            <a:endParaRPr lang="en-US" sz="2800" dirty="0">
              <a:solidFill>
                <a:srgbClr val="000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601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940175"/>
            <a:ext cx="7772400" cy="1470025"/>
          </a:xfrm>
        </p:spPr>
        <p:txBody>
          <a:bodyPr/>
          <a:lstStyle/>
          <a:p>
            <a:r>
              <a:rPr lang="en-US" dirty="0">
                <a:solidFill>
                  <a:srgbClr val="FFFF00"/>
                </a:solidFill>
                <a:latin typeface="Cambria" panose="02040503050406030204" pitchFamily="18" charset="0"/>
                <a:ea typeface="Cambria" panose="02040503050406030204" pitchFamily="18" charset="0"/>
                <a:cs typeface="Arial" panose="020B0604020202020204" pitchFamily="34" charset="0"/>
              </a:rPr>
              <a:t>Travel Office</a:t>
            </a:r>
          </a:p>
        </p:txBody>
      </p:sp>
      <p:pic>
        <p:nvPicPr>
          <p:cNvPr id="4" name="Picture 2" descr="http://www.nps.edu/About/Images/GRA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399" y="1752600"/>
            <a:ext cx="2712383"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789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01DFEBEFA0254D9BC3C38C66F4B84C" ma:contentTypeVersion="14" ma:contentTypeDescription="Create a new document." ma:contentTypeScope="" ma:versionID="0385c90ab11e3081800d5b8419f132be">
  <xsd:schema xmlns:xsd="http://www.w3.org/2001/XMLSchema" xmlns:xs="http://www.w3.org/2001/XMLSchema" xmlns:p="http://schemas.microsoft.com/office/2006/metadata/properties" xmlns:ns3="e1caba59-b2dc-42de-b3f6-e9693f6a0d4e" xmlns:ns4="2517a805-7ff0-4baa-a034-413ad919a346" targetNamespace="http://schemas.microsoft.com/office/2006/metadata/properties" ma:root="true" ma:fieldsID="8d51c6dc313bd9f667006fb167afb4a4" ns3:_="" ns4:_="">
    <xsd:import namespace="e1caba59-b2dc-42de-b3f6-e9693f6a0d4e"/>
    <xsd:import namespace="2517a805-7ff0-4baa-a034-413ad919a3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aba59-b2dc-42de-b3f6-e9693f6a0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17a805-7ff0-4baa-a034-413ad919a3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87707C-5963-4950-9780-4DD9B79F82CB}">
  <ds:schemaRefs>
    <ds:schemaRef ds:uri="http://schemas.microsoft.com/sharepoint/v3/contenttype/forms"/>
  </ds:schemaRefs>
</ds:datastoreItem>
</file>

<file path=customXml/itemProps2.xml><?xml version="1.0" encoding="utf-8"?>
<ds:datastoreItem xmlns:ds="http://schemas.openxmlformats.org/officeDocument/2006/customXml" ds:itemID="{4072A987-6A11-45DF-88B9-3E0EE11A1383}">
  <ds:schemaRefs>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2517a805-7ff0-4baa-a034-413ad919a346"/>
    <ds:schemaRef ds:uri="e1caba59-b2dc-42de-b3f6-e9693f6a0d4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797BD90-EE58-497F-AB97-E3CF15488E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aba59-b2dc-42de-b3f6-e9693f6a0d4e"/>
    <ds:schemaRef ds:uri="2517a805-7ff0-4baa-a034-413ad919a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TotalTime>
  <Words>1070</Words>
  <Application>Microsoft Office PowerPoint</Application>
  <PresentationFormat>On-screen Show (4:3)</PresentationFormat>
  <Paragraphs>113</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Times</vt:lpstr>
      <vt:lpstr>Default Design</vt:lpstr>
      <vt:lpstr>Pre-graduation brief</vt:lpstr>
      <vt:lpstr>Pre-graduation brief</vt:lpstr>
      <vt:lpstr>What to do and expect</vt:lpstr>
      <vt:lpstr>PowerPoint Presentation</vt:lpstr>
      <vt:lpstr>PowerPoint Presentation</vt:lpstr>
      <vt:lpstr>Medical</vt:lpstr>
      <vt:lpstr>Security Clearance</vt:lpstr>
      <vt:lpstr>Common Friction Points</vt:lpstr>
      <vt:lpstr>Travel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 </vt:lpstr>
      <vt:lpstr>Navy Transfers</vt:lpstr>
      <vt:lpstr>What to Do &amp; Expect</vt:lpstr>
      <vt:lpstr>Transfer Packages </vt:lpstr>
      <vt:lpstr>Transfer Resources</vt:lpstr>
      <vt:lpstr> Email: sa@nps.edu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Services Brief</dc:title>
  <dc:creator>Uselman, Jerome (LTJG)</dc:creator>
  <cp:lastModifiedBy>Bailey, Hampton (LT)</cp:lastModifiedBy>
  <cp:revision>32</cp:revision>
  <cp:lastPrinted>2019-10-24T17:02:11Z</cp:lastPrinted>
  <dcterms:created xsi:type="dcterms:W3CDTF">2014-12-29T22:22:04Z</dcterms:created>
  <dcterms:modified xsi:type="dcterms:W3CDTF">2023-02-03T18:37:13Z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0x0101001F01DFEBEFA0254D9BC3C38C66F4B84C</vt:lpwstr>
  </property>
  <property fmtid="{D5CDD505-2E9C-101B-9397-08002B2CF9AE}" pid="3" name="Order">
    <vt:r8>118700</vt:r8>
  </property>
</Properties>
</file>